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modernComment_12B_CAC26F11.xml" ContentType="application/vnd.ms-powerpoint.comment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 id="2147483657" r:id="rId2"/>
  </p:sldMasterIdLst>
  <p:notesMasterIdLst>
    <p:notesMasterId r:id="rId16"/>
  </p:notesMasterIdLst>
  <p:sldIdLst>
    <p:sldId id="260" r:id="rId3"/>
    <p:sldId id="322" r:id="rId4"/>
    <p:sldId id="303" r:id="rId5"/>
    <p:sldId id="325" r:id="rId6"/>
    <p:sldId id="299" r:id="rId7"/>
    <p:sldId id="338" r:id="rId8"/>
    <p:sldId id="332" r:id="rId9"/>
    <p:sldId id="298" r:id="rId10"/>
    <p:sldId id="306" r:id="rId11"/>
    <p:sldId id="300" r:id="rId12"/>
    <p:sldId id="336" r:id="rId13"/>
    <p:sldId id="337" r:id="rId14"/>
    <p:sldId id="326" r:id="rId15"/>
  </p:sldIdLst>
  <p:sldSz cx="10080625" cy="6858000"/>
  <p:notesSz cx="6888163" cy="10020300"/>
  <p:embeddedFontLst>
    <p:embeddedFont>
      <p:font typeface="Arial Narrow" panose="020B0606020202030204" pitchFamily="3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175">
          <p15:clr>
            <a:srgbClr val="000000"/>
          </p15:clr>
        </p15:guide>
      </p15:sldGuideLst>
    </p:ext>
    <p:ext uri="{2D200454-40CA-4A62-9FC3-DE9A4176ACB9}">
      <p15:notesGuideLst xmlns:p15="http://schemas.microsoft.com/office/powerpoint/2012/main">
        <p15:guide id="1" orient="horz" pos="3156">
          <p15:clr>
            <a:srgbClr val="000000"/>
          </p15:clr>
        </p15:guide>
        <p15:guide id="2" pos="2171">
          <p15:clr>
            <a:srgbClr val="000000"/>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8AC64D6-43B8-8C6A-1967-396C4DC8D5B1}" name="Martin Clausen" initials="MC" userId="78eace00edd4ad42"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51DDBB2-F616-4721-A3D4-1F96433ACF5B}" v="6" dt="2023-09-22T12:49:01.4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757" autoAdjust="0"/>
    <p:restoredTop sz="94660"/>
  </p:normalViewPr>
  <p:slideViewPr>
    <p:cSldViewPr snapToGrid="0">
      <p:cViewPr varScale="1">
        <p:scale>
          <a:sx n="150" d="100"/>
          <a:sy n="150" d="100"/>
        </p:scale>
        <p:origin x="1440" y="132"/>
      </p:cViewPr>
      <p:guideLst>
        <p:guide orient="horz" pos="2160"/>
        <p:guide pos="3175"/>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3156"/>
        <p:guide pos="217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2.fntdata"/><Relationship Id="rId26" Type="http://schemas.microsoft.com/office/2015/10/relationships/revisionInfo" Target="revisionInfo.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1.fntdata"/><Relationship Id="rId25" Type="http://schemas.microsoft.com/office/2016/11/relationships/changesInfo" Target="changesInfos/changesInfo1.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3.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 Id="rId27"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tin Clausen" userId="78eace00edd4ad42" providerId="LiveId" clId="{052C2D9C-AB82-45F9-B558-08A6A7A6F2CA}"/>
    <pc:docChg chg="undo custSel modSld">
      <pc:chgData name="Martin Clausen" userId="78eace00edd4ad42" providerId="LiveId" clId="{052C2D9C-AB82-45F9-B558-08A6A7A6F2CA}" dt="2023-09-20T07:05:23.846" v="8" actId="15"/>
      <pc:docMkLst>
        <pc:docMk/>
      </pc:docMkLst>
      <pc:sldChg chg="modSp mod">
        <pc:chgData name="Martin Clausen" userId="78eace00edd4ad42" providerId="LiveId" clId="{052C2D9C-AB82-45F9-B558-08A6A7A6F2CA}" dt="2023-09-20T07:05:23.846" v="8" actId="15"/>
        <pc:sldMkLst>
          <pc:docMk/>
          <pc:sldMk cId="0" sldId="268"/>
        </pc:sldMkLst>
        <pc:spChg chg="mod">
          <ac:chgData name="Martin Clausen" userId="78eace00edd4ad42" providerId="LiveId" clId="{052C2D9C-AB82-45F9-B558-08A6A7A6F2CA}" dt="2023-09-20T07:05:23.846" v="8" actId="15"/>
          <ac:spMkLst>
            <pc:docMk/>
            <pc:sldMk cId="0" sldId="268"/>
            <ac:spMk id="244" creationId="{00000000-0000-0000-0000-000000000000}"/>
          </ac:spMkLst>
        </pc:spChg>
      </pc:sldChg>
    </pc:docChg>
  </pc:docChgLst>
  <pc:docChgLst>
    <pc:chgData name="Martin Clausen" userId="78eace00edd4ad42" providerId="LiveId" clId="{351DDBB2-F616-4721-A3D4-1F96433ACF5B}"/>
    <pc:docChg chg="undo custSel addSld delSld modSld addMainMaster delMainMaster">
      <pc:chgData name="Martin Clausen" userId="78eace00edd4ad42" providerId="LiveId" clId="{351DDBB2-F616-4721-A3D4-1F96433ACF5B}" dt="2023-09-22T12:49:01.453" v="234" actId="1076"/>
      <pc:docMkLst>
        <pc:docMk/>
      </pc:docMkLst>
      <pc:sldChg chg="del">
        <pc:chgData name="Martin Clausen" userId="78eace00edd4ad42" providerId="LiveId" clId="{351DDBB2-F616-4721-A3D4-1F96433ACF5B}" dt="2023-09-21T12:30:19.498" v="27" actId="47"/>
        <pc:sldMkLst>
          <pc:docMk/>
          <pc:sldMk cId="0" sldId="256"/>
        </pc:sldMkLst>
      </pc:sldChg>
      <pc:sldChg chg="del">
        <pc:chgData name="Martin Clausen" userId="78eace00edd4ad42" providerId="LiveId" clId="{351DDBB2-F616-4721-A3D4-1F96433ACF5B}" dt="2023-09-21T12:29:57.829" v="0" actId="47"/>
        <pc:sldMkLst>
          <pc:docMk/>
          <pc:sldMk cId="0" sldId="257"/>
        </pc:sldMkLst>
      </pc:sldChg>
      <pc:sldChg chg="del">
        <pc:chgData name="Martin Clausen" userId="78eace00edd4ad42" providerId="LiveId" clId="{351DDBB2-F616-4721-A3D4-1F96433ACF5B}" dt="2023-09-21T12:29:58.375" v="1" actId="47"/>
        <pc:sldMkLst>
          <pc:docMk/>
          <pc:sldMk cId="0" sldId="258"/>
        </pc:sldMkLst>
      </pc:sldChg>
      <pc:sldChg chg="del">
        <pc:chgData name="Martin Clausen" userId="78eace00edd4ad42" providerId="LiveId" clId="{351DDBB2-F616-4721-A3D4-1F96433ACF5B}" dt="2023-09-21T12:29:58.843" v="2" actId="47"/>
        <pc:sldMkLst>
          <pc:docMk/>
          <pc:sldMk cId="0" sldId="259"/>
        </pc:sldMkLst>
      </pc:sldChg>
      <pc:sldChg chg="modSp add del mod">
        <pc:chgData name="Martin Clausen" userId="78eace00edd4ad42" providerId="LiveId" clId="{351DDBB2-F616-4721-A3D4-1F96433ACF5B}" dt="2023-09-21T12:30:32.879" v="42" actId="20577"/>
        <pc:sldMkLst>
          <pc:docMk/>
          <pc:sldMk cId="0" sldId="260"/>
        </pc:sldMkLst>
        <pc:spChg chg="mod">
          <ac:chgData name="Martin Clausen" userId="78eace00edd4ad42" providerId="LiveId" clId="{351DDBB2-F616-4721-A3D4-1F96433ACF5B}" dt="2023-09-21T12:30:32.879" v="42" actId="20577"/>
          <ac:spMkLst>
            <pc:docMk/>
            <pc:sldMk cId="0" sldId="260"/>
            <ac:spMk id="96" creationId="{00000000-0000-0000-0000-000000000000}"/>
          </ac:spMkLst>
        </pc:spChg>
      </pc:sldChg>
      <pc:sldChg chg="add del">
        <pc:chgData name="Martin Clausen" userId="78eace00edd4ad42" providerId="LiveId" clId="{351DDBB2-F616-4721-A3D4-1F96433ACF5B}" dt="2023-09-21T12:30:21.127" v="28" actId="47"/>
        <pc:sldMkLst>
          <pc:docMk/>
          <pc:sldMk cId="0" sldId="261"/>
        </pc:sldMkLst>
      </pc:sldChg>
      <pc:sldChg chg="add del">
        <pc:chgData name="Martin Clausen" userId="78eace00edd4ad42" providerId="LiveId" clId="{351DDBB2-F616-4721-A3D4-1F96433ACF5B}" dt="2023-09-21T12:30:21.550" v="29" actId="47"/>
        <pc:sldMkLst>
          <pc:docMk/>
          <pc:sldMk cId="0" sldId="262"/>
        </pc:sldMkLst>
      </pc:sldChg>
      <pc:sldChg chg="add del">
        <pc:chgData name="Martin Clausen" userId="78eace00edd4ad42" providerId="LiveId" clId="{351DDBB2-F616-4721-A3D4-1F96433ACF5B}" dt="2023-09-21T12:30:21.789" v="30" actId="47"/>
        <pc:sldMkLst>
          <pc:docMk/>
          <pc:sldMk cId="0" sldId="263"/>
        </pc:sldMkLst>
      </pc:sldChg>
      <pc:sldChg chg="add del">
        <pc:chgData name="Martin Clausen" userId="78eace00edd4ad42" providerId="LiveId" clId="{351DDBB2-F616-4721-A3D4-1F96433ACF5B}" dt="2023-09-21T12:30:21.949" v="31" actId="47"/>
        <pc:sldMkLst>
          <pc:docMk/>
          <pc:sldMk cId="0" sldId="264"/>
        </pc:sldMkLst>
      </pc:sldChg>
      <pc:sldChg chg="add del">
        <pc:chgData name="Martin Clausen" userId="78eace00edd4ad42" providerId="LiveId" clId="{351DDBB2-F616-4721-A3D4-1F96433ACF5B}" dt="2023-09-21T12:30:22.126" v="32" actId="47"/>
        <pc:sldMkLst>
          <pc:docMk/>
          <pc:sldMk cId="0" sldId="265"/>
        </pc:sldMkLst>
      </pc:sldChg>
      <pc:sldChg chg="add del">
        <pc:chgData name="Martin Clausen" userId="78eace00edd4ad42" providerId="LiveId" clId="{351DDBB2-F616-4721-A3D4-1F96433ACF5B}" dt="2023-09-21T12:30:22.297" v="33" actId="47"/>
        <pc:sldMkLst>
          <pc:docMk/>
          <pc:sldMk cId="0" sldId="266"/>
        </pc:sldMkLst>
      </pc:sldChg>
      <pc:sldChg chg="add del">
        <pc:chgData name="Martin Clausen" userId="78eace00edd4ad42" providerId="LiveId" clId="{351DDBB2-F616-4721-A3D4-1F96433ACF5B}" dt="2023-09-21T12:30:22.923" v="34" actId="47"/>
        <pc:sldMkLst>
          <pc:docMk/>
          <pc:sldMk cId="0" sldId="267"/>
        </pc:sldMkLst>
      </pc:sldChg>
      <pc:sldChg chg="add del">
        <pc:chgData name="Martin Clausen" userId="78eace00edd4ad42" providerId="LiveId" clId="{351DDBB2-F616-4721-A3D4-1F96433ACF5B}" dt="2023-09-21T12:30:23.089" v="35" actId="47"/>
        <pc:sldMkLst>
          <pc:docMk/>
          <pc:sldMk cId="0" sldId="268"/>
        </pc:sldMkLst>
      </pc:sldChg>
      <pc:sldChg chg="add del">
        <pc:chgData name="Martin Clausen" userId="78eace00edd4ad42" providerId="LiveId" clId="{351DDBB2-F616-4721-A3D4-1F96433ACF5B}" dt="2023-09-21T12:30:25.332" v="36" actId="47"/>
        <pc:sldMkLst>
          <pc:docMk/>
          <pc:sldMk cId="0" sldId="269"/>
        </pc:sldMkLst>
      </pc:sldChg>
      <pc:sldChg chg="addSp delSp modSp mod">
        <pc:chgData name="Martin Clausen" userId="78eace00edd4ad42" providerId="LiveId" clId="{351DDBB2-F616-4721-A3D4-1F96433ACF5B}" dt="2023-09-21T12:32:45.043" v="63" actId="20577"/>
        <pc:sldMkLst>
          <pc:docMk/>
          <pc:sldMk cId="0" sldId="270"/>
        </pc:sldMkLst>
        <pc:spChg chg="add del mod">
          <ac:chgData name="Martin Clausen" userId="78eace00edd4ad42" providerId="LiveId" clId="{351DDBB2-F616-4721-A3D4-1F96433ACF5B}" dt="2023-09-21T12:32:08.149" v="46" actId="478"/>
          <ac:spMkLst>
            <pc:docMk/>
            <pc:sldMk cId="0" sldId="270"/>
            <ac:spMk id="3" creationId="{2EA553F1-4C7B-5F62-A973-12E5A8C9DBEF}"/>
          </ac:spMkLst>
        </pc:spChg>
        <pc:spChg chg="mod">
          <ac:chgData name="Martin Clausen" userId="78eace00edd4ad42" providerId="LiveId" clId="{351DDBB2-F616-4721-A3D4-1F96433ACF5B}" dt="2023-09-21T12:32:45.043" v="63" actId="20577"/>
          <ac:spMkLst>
            <pc:docMk/>
            <pc:sldMk cId="0" sldId="270"/>
            <ac:spMk id="263" creationId="{00000000-0000-0000-0000-000000000000}"/>
          </ac:spMkLst>
        </pc:spChg>
        <pc:spChg chg="del mod">
          <ac:chgData name="Martin Clausen" userId="78eace00edd4ad42" providerId="LiveId" clId="{351DDBB2-F616-4721-A3D4-1F96433ACF5B}" dt="2023-09-21T12:32:05.396" v="45" actId="478"/>
          <ac:spMkLst>
            <pc:docMk/>
            <pc:sldMk cId="0" sldId="270"/>
            <ac:spMk id="264" creationId="{00000000-0000-0000-0000-000000000000}"/>
          </ac:spMkLst>
        </pc:spChg>
        <pc:picChg chg="add">
          <ac:chgData name="Martin Clausen" userId="78eace00edd4ad42" providerId="LiveId" clId="{351DDBB2-F616-4721-A3D4-1F96433ACF5B}" dt="2023-09-21T12:32:37.992" v="49" actId="22"/>
          <ac:picMkLst>
            <pc:docMk/>
            <pc:sldMk cId="0" sldId="270"/>
            <ac:picMk id="5" creationId="{A3AC5600-FB86-5BB8-5D5A-AF00F06C6766}"/>
          </ac:picMkLst>
        </pc:picChg>
      </pc:sldChg>
      <pc:sldChg chg="add">
        <pc:chgData name="Martin Clausen" userId="78eace00edd4ad42" providerId="LiveId" clId="{351DDBB2-F616-4721-A3D4-1F96433ACF5B}" dt="2023-09-21T12:31:54.350" v="43"/>
        <pc:sldMkLst>
          <pc:docMk/>
          <pc:sldMk cId="715035938" sldId="271"/>
        </pc:sldMkLst>
      </pc:sldChg>
      <pc:sldChg chg="add del">
        <pc:chgData name="Martin Clausen" userId="78eace00edd4ad42" providerId="LiveId" clId="{351DDBB2-F616-4721-A3D4-1F96433ACF5B}" dt="2023-09-21T12:32:10.482" v="48"/>
        <pc:sldMkLst>
          <pc:docMk/>
          <pc:sldMk cId="3349613875" sldId="272"/>
        </pc:sldMkLst>
      </pc:sldChg>
      <pc:sldChg chg="add del">
        <pc:chgData name="Martin Clausen" userId="78eace00edd4ad42" providerId="LiveId" clId="{351DDBB2-F616-4721-A3D4-1F96433ACF5B}" dt="2023-09-21T12:30:27.182" v="37" actId="47"/>
        <pc:sldMkLst>
          <pc:docMk/>
          <pc:sldMk cId="4155697266" sldId="272"/>
        </pc:sldMkLst>
        <pc:spChg chg="mod">
          <ac:chgData name="Martin Clausen" userId="78eace00edd4ad42" providerId="LiveId" clId="{351DDBB2-F616-4721-A3D4-1F96433ACF5B}" dt="2023-09-22T12:41:32.569" v="94" actId="20577"/>
          <ac:spMkLst>
            <pc:docMk/>
            <pc:sldMk cId="4155697266" sldId="272"/>
            <ac:spMk id="2" creationId="{034A4D78-5677-C41A-50D9-BE65077AA24D}"/>
          </ac:spMkLst>
        </pc:spChg>
        <pc:spChg chg="del">
          <ac:chgData name="Martin Clausen" userId="78eace00edd4ad42" providerId="LiveId" clId="{351DDBB2-F616-4721-A3D4-1F96433ACF5B}" dt="2023-09-22T12:41:13.725" v="65" actId="478"/>
          <ac:spMkLst>
            <pc:docMk/>
            <pc:sldMk cId="4155697266" sldId="272"/>
            <ac:spMk id="3" creationId="{41567228-2F2E-4886-7A05-8DE988CAED6A}"/>
          </ac:spMkLst>
        </pc:spChg>
        <pc:picChg chg="add">
          <ac:chgData name="Martin Clausen" userId="78eace00edd4ad42" providerId="LiveId" clId="{351DDBB2-F616-4721-A3D4-1F96433ACF5B}" dt="2023-09-22T12:41:15.167" v="66" actId="22"/>
          <ac:picMkLst>
            <pc:docMk/>
            <pc:sldMk cId="4155697266" sldId="272"/>
            <ac:picMk id="5" creationId="{1992EAA1-4D61-C4A0-0CE6-683D8FF22E60}"/>
          </ac:picMkLst>
        </pc:picChg>
      </pc:sldChg>
      <pc:sldChg chg="addSp delSp modSp new mod">
        <pc:chgData name="Martin Clausen" userId="78eace00edd4ad42" providerId="LiveId" clId="{351DDBB2-F616-4721-A3D4-1F96433ACF5B}" dt="2023-09-22T12:43:43.562" v="112" actId="20577"/>
        <pc:sldMkLst>
          <pc:docMk/>
          <pc:sldMk cId="1412336536" sldId="273"/>
        </pc:sldMkLst>
        <pc:spChg chg="mod">
          <ac:chgData name="Martin Clausen" userId="78eace00edd4ad42" providerId="LiveId" clId="{351DDBB2-F616-4721-A3D4-1F96433ACF5B}" dt="2023-09-22T12:43:43.562" v="112" actId="20577"/>
          <ac:spMkLst>
            <pc:docMk/>
            <pc:sldMk cId="1412336536" sldId="273"/>
            <ac:spMk id="2" creationId="{77234799-6C7A-2688-D45A-4E9CE6DD55A0}"/>
          </ac:spMkLst>
        </pc:spChg>
        <pc:spChg chg="del">
          <ac:chgData name="Martin Clausen" userId="78eace00edd4ad42" providerId="LiveId" clId="{351DDBB2-F616-4721-A3D4-1F96433ACF5B}" dt="2023-09-22T12:42:00.396" v="96" actId="478"/>
          <ac:spMkLst>
            <pc:docMk/>
            <pc:sldMk cId="1412336536" sldId="273"/>
            <ac:spMk id="3" creationId="{742238AE-0011-BE58-DFC8-23130869CFC8}"/>
          </ac:spMkLst>
        </pc:spChg>
        <pc:picChg chg="add del mod">
          <ac:chgData name="Martin Clausen" userId="78eace00edd4ad42" providerId="LiveId" clId="{351DDBB2-F616-4721-A3D4-1F96433ACF5B}" dt="2023-09-22T12:42:10.905" v="100" actId="478"/>
          <ac:picMkLst>
            <pc:docMk/>
            <pc:sldMk cId="1412336536" sldId="273"/>
            <ac:picMk id="5" creationId="{12732521-C4BD-2533-EEDC-769A44A47572}"/>
          </ac:picMkLst>
        </pc:picChg>
        <pc:picChg chg="add">
          <ac:chgData name="Martin Clausen" userId="78eace00edd4ad42" providerId="LiveId" clId="{351DDBB2-F616-4721-A3D4-1F96433ACF5B}" dt="2023-09-22T12:42:24.196" v="101" actId="22"/>
          <ac:picMkLst>
            <pc:docMk/>
            <pc:sldMk cId="1412336536" sldId="273"/>
            <ac:picMk id="7" creationId="{1FE881DA-61A3-1114-6B05-92737DED7E41}"/>
          </ac:picMkLst>
        </pc:picChg>
      </pc:sldChg>
      <pc:sldChg chg="addSp delSp modSp new mod">
        <pc:chgData name="Martin Clausen" userId="78eace00edd4ad42" providerId="LiveId" clId="{351DDBB2-F616-4721-A3D4-1F96433ACF5B}" dt="2023-09-22T12:45:43.257" v="159" actId="20577"/>
        <pc:sldMkLst>
          <pc:docMk/>
          <pc:sldMk cId="2964871299" sldId="274"/>
        </pc:sldMkLst>
        <pc:spChg chg="mod">
          <ac:chgData name="Martin Clausen" userId="78eace00edd4ad42" providerId="LiveId" clId="{351DDBB2-F616-4721-A3D4-1F96433ACF5B}" dt="2023-09-22T12:45:43.257" v="159" actId="20577"/>
          <ac:spMkLst>
            <pc:docMk/>
            <pc:sldMk cId="2964871299" sldId="274"/>
            <ac:spMk id="2" creationId="{E0345E46-E371-CF63-9344-E13F79CA5577}"/>
          </ac:spMkLst>
        </pc:spChg>
        <pc:spChg chg="del">
          <ac:chgData name="Martin Clausen" userId="78eace00edd4ad42" providerId="LiveId" clId="{351DDBB2-F616-4721-A3D4-1F96433ACF5B}" dt="2023-09-22T12:44:29.841" v="114" actId="478"/>
          <ac:spMkLst>
            <pc:docMk/>
            <pc:sldMk cId="2964871299" sldId="274"/>
            <ac:spMk id="3" creationId="{24379792-AEDC-7C20-AC12-7C7C8E61877F}"/>
          </ac:spMkLst>
        </pc:spChg>
        <pc:picChg chg="add mod">
          <ac:chgData name="Martin Clausen" userId="78eace00edd4ad42" providerId="LiveId" clId="{351DDBB2-F616-4721-A3D4-1F96433ACF5B}" dt="2023-09-22T12:44:34.410" v="117" actId="1076"/>
          <ac:picMkLst>
            <pc:docMk/>
            <pc:sldMk cId="2964871299" sldId="274"/>
            <ac:picMk id="5" creationId="{B239593B-281C-68D3-3D7B-D88DD0462230}"/>
          </ac:picMkLst>
        </pc:picChg>
      </pc:sldChg>
      <pc:sldChg chg="addSp delSp modSp add mod">
        <pc:chgData name="Martin Clausen" userId="78eace00edd4ad42" providerId="LiveId" clId="{351DDBB2-F616-4721-A3D4-1F96433ACF5B}" dt="2023-09-22T12:45:32.983" v="158" actId="20577"/>
        <pc:sldMkLst>
          <pc:docMk/>
          <pc:sldMk cId="795462021" sldId="275"/>
        </pc:sldMkLst>
        <pc:spChg chg="mod">
          <ac:chgData name="Martin Clausen" userId="78eace00edd4ad42" providerId="LiveId" clId="{351DDBB2-F616-4721-A3D4-1F96433ACF5B}" dt="2023-09-22T12:45:32.983" v="158" actId="20577"/>
          <ac:spMkLst>
            <pc:docMk/>
            <pc:sldMk cId="795462021" sldId="275"/>
            <ac:spMk id="2" creationId="{E0345E46-E371-CF63-9344-E13F79CA5577}"/>
          </ac:spMkLst>
        </pc:spChg>
        <pc:picChg chg="add mod">
          <ac:chgData name="Martin Clausen" userId="78eace00edd4ad42" providerId="LiveId" clId="{351DDBB2-F616-4721-A3D4-1F96433ACF5B}" dt="2023-09-22T12:45:23.605" v="148" actId="14100"/>
          <ac:picMkLst>
            <pc:docMk/>
            <pc:sldMk cId="795462021" sldId="275"/>
            <ac:picMk id="4" creationId="{9BB803E6-9EE4-D37B-8EFD-BE3362CF4FD6}"/>
          </ac:picMkLst>
        </pc:picChg>
        <pc:picChg chg="del">
          <ac:chgData name="Martin Clausen" userId="78eace00edd4ad42" providerId="LiveId" clId="{351DDBB2-F616-4721-A3D4-1F96433ACF5B}" dt="2023-09-22T12:44:52.970" v="143" actId="478"/>
          <ac:picMkLst>
            <pc:docMk/>
            <pc:sldMk cId="795462021" sldId="275"/>
            <ac:picMk id="5" creationId="{B239593B-281C-68D3-3D7B-D88DD0462230}"/>
          </ac:picMkLst>
        </pc:picChg>
      </pc:sldChg>
      <pc:sldChg chg="addSp delSp modSp new mod">
        <pc:chgData name="Martin Clausen" userId="78eace00edd4ad42" providerId="LiveId" clId="{351DDBB2-F616-4721-A3D4-1F96433ACF5B}" dt="2023-09-22T12:46:45.306" v="187" actId="14100"/>
        <pc:sldMkLst>
          <pc:docMk/>
          <pc:sldMk cId="1765293573" sldId="276"/>
        </pc:sldMkLst>
        <pc:spChg chg="mod">
          <ac:chgData name="Martin Clausen" userId="78eace00edd4ad42" providerId="LiveId" clId="{351DDBB2-F616-4721-A3D4-1F96433ACF5B}" dt="2023-09-22T12:46:41.472" v="186" actId="20577"/>
          <ac:spMkLst>
            <pc:docMk/>
            <pc:sldMk cId="1765293573" sldId="276"/>
            <ac:spMk id="2" creationId="{4F7253C3-B45B-8ED5-DB1B-48E71E8270A6}"/>
          </ac:spMkLst>
        </pc:spChg>
        <pc:spChg chg="del">
          <ac:chgData name="Martin Clausen" userId="78eace00edd4ad42" providerId="LiveId" clId="{351DDBB2-F616-4721-A3D4-1F96433ACF5B}" dt="2023-09-22T12:46:28.076" v="161" actId="478"/>
          <ac:spMkLst>
            <pc:docMk/>
            <pc:sldMk cId="1765293573" sldId="276"/>
            <ac:spMk id="3" creationId="{3EA549AC-5837-F525-1FA0-978A076B6633}"/>
          </ac:spMkLst>
        </pc:spChg>
        <pc:picChg chg="add mod">
          <ac:chgData name="Martin Clausen" userId="78eace00edd4ad42" providerId="LiveId" clId="{351DDBB2-F616-4721-A3D4-1F96433ACF5B}" dt="2023-09-22T12:46:45.306" v="187" actId="14100"/>
          <ac:picMkLst>
            <pc:docMk/>
            <pc:sldMk cId="1765293573" sldId="276"/>
            <ac:picMk id="5" creationId="{7F2C9544-5012-523B-29BA-BE718EFB2EA8}"/>
          </ac:picMkLst>
        </pc:picChg>
      </pc:sldChg>
      <pc:sldChg chg="addSp delSp modSp new mod">
        <pc:chgData name="Martin Clausen" userId="78eace00edd4ad42" providerId="LiveId" clId="{351DDBB2-F616-4721-A3D4-1F96433ACF5B}" dt="2023-09-22T12:49:01.453" v="234" actId="1076"/>
        <pc:sldMkLst>
          <pc:docMk/>
          <pc:sldMk cId="1317517714" sldId="277"/>
        </pc:sldMkLst>
        <pc:spChg chg="mod">
          <ac:chgData name="Martin Clausen" userId="78eace00edd4ad42" providerId="LiveId" clId="{351DDBB2-F616-4721-A3D4-1F96433ACF5B}" dt="2023-09-22T12:48:18.964" v="230" actId="20577"/>
          <ac:spMkLst>
            <pc:docMk/>
            <pc:sldMk cId="1317517714" sldId="277"/>
            <ac:spMk id="2" creationId="{582AED4E-38BE-487A-12CB-99343A8B5D39}"/>
          </ac:spMkLst>
        </pc:spChg>
        <pc:spChg chg="del">
          <ac:chgData name="Martin Clausen" userId="78eace00edd4ad42" providerId="LiveId" clId="{351DDBB2-F616-4721-A3D4-1F96433ACF5B}" dt="2023-09-22T12:47:47.724" v="189" actId="478"/>
          <ac:spMkLst>
            <pc:docMk/>
            <pc:sldMk cId="1317517714" sldId="277"/>
            <ac:spMk id="3" creationId="{6DBA0144-0EB1-D9BA-3812-1E734294118D}"/>
          </ac:spMkLst>
        </pc:spChg>
        <pc:picChg chg="add del mod">
          <ac:chgData name="Martin Clausen" userId="78eace00edd4ad42" providerId="LiveId" clId="{351DDBB2-F616-4721-A3D4-1F96433ACF5B}" dt="2023-09-22T12:48:54.210" v="231" actId="478"/>
          <ac:picMkLst>
            <pc:docMk/>
            <pc:sldMk cId="1317517714" sldId="277"/>
            <ac:picMk id="5" creationId="{85CFF5C9-491D-D257-D4AC-977DF0F19561}"/>
          </ac:picMkLst>
        </pc:picChg>
        <pc:picChg chg="add mod">
          <ac:chgData name="Martin Clausen" userId="78eace00edd4ad42" providerId="LiveId" clId="{351DDBB2-F616-4721-A3D4-1F96433ACF5B}" dt="2023-09-22T12:49:01.453" v="234" actId="1076"/>
          <ac:picMkLst>
            <pc:docMk/>
            <pc:sldMk cId="1317517714" sldId="277"/>
            <ac:picMk id="1026" creationId="{99FAB692-78E2-75E5-0D05-61878C911B71}"/>
          </ac:picMkLst>
        </pc:picChg>
      </pc:sldChg>
      <pc:sldMasterChg chg="add del addSldLayout delSldLayout">
        <pc:chgData name="Martin Clausen" userId="78eace00edd4ad42" providerId="LiveId" clId="{351DDBB2-F616-4721-A3D4-1F96433ACF5B}" dt="2023-09-21T12:30:21.789" v="30" actId="47"/>
        <pc:sldMasterMkLst>
          <pc:docMk/>
          <pc:sldMasterMk cId="0" sldId="2147483655"/>
        </pc:sldMasterMkLst>
        <pc:sldLayoutChg chg="add del">
          <pc:chgData name="Martin Clausen" userId="78eace00edd4ad42" providerId="LiveId" clId="{351DDBB2-F616-4721-A3D4-1F96433ACF5B}" dt="2023-09-21T12:30:21.789" v="30" actId="47"/>
          <pc:sldLayoutMkLst>
            <pc:docMk/>
            <pc:sldMasterMk cId="0" sldId="2147483655"/>
            <pc:sldLayoutMk cId="0" sldId="2147483649"/>
          </pc:sldLayoutMkLst>
        </pc:sldLayoutChg>
      </pc:sldMasterChg>
      <pc:sldMasterChg chg="add del addSldLayout delSldLayout">
        <pc:chgData name="Martin Clausen" userId="78eace00edd4ad42" providerId="LiveId" clId="{351DDBB2-F616-4721-A3D4-1F96433ACF5B}" dt="2023-09-21T12:30:21.550" v="29" actId="47"/>
        <pc:sldMasterMkLst>
          <pc:docMk/>
          <pc:sldMasterMk cId="0" sldId="2147483656"/>
        </pc:sldMasterMkLst>
        <pc:sldLayoutChg chg="add del">
          <pc:chgData name="Martin Clausen" userId="78eace00edd4ad42" providerId="LiveId" clId="{351DDBB2-F616-4721-A3D4-1F96433ACF5B}" dt="2023-09-21T12:30:21.550" v="29" actId="47"/>
          <pc:sldLayoutMkLst>
            <pc:docMk/>
            <pc:sldMasterMk cId="0" sldId="2147483656"/>
            <pc:sldLayoutMk cId="0" sldId="2147483650"/>
          </pc:sldLayoutMkLst>
        </pc:sldLayoutChg>
      </pc:sldMasterChg>
      <pc:sldMasterChg chg="delSldLayout">
        <pc:chgData name="Martin Clausen" userId="78eace00edd4ad42" providerId="LiveId" clId="{351DDBB2-F616-4721-A3D4-1F96433ACF5B}" dt="2023-09-21T12:29:57.829" v="0" actId="47"/>
        <pc:sldMasterMkLst>
          <pc:docMk/>
          <pc:sldMasterMk cId="0" sldId="2147483657"/>
        </pc:sldMasterMkLst>
        <pc:sldLayoutChg chg="del">
          <pc:chgData name="Martin Clausen" userId="78eace00edd4ad42" providerId="LiveId" clId="{351DDBB2-F616-4721-A3D4-1F96433ACF5B}" dt="2023-09-21T12:29:57.829" v="0" actId="47"/>
          <pc:sldLayoutMkLst>
            <pc:docMk/>
            <pc:sldMasterMk cId="0" sldId="2147483657"/>
            <pc:sldLayoutMk cId="0" sldId="2147483651"/>
          </pc:sldLayoutMkLst>
        </pc:sldLayoutChg>
      </pc:sldMasterChg>
      <pc:sldMasterChg chg="add del addSldLayout delSldLayout">
        <pc:chgData name="Martin Clausen" userId="78eace00edd4ad42" providerId="LiveId" clId="{351DDBB2-F616-4721-A3D4-1F96433ACF5B}" dt="2023-09-21T12:30:21.949" v="31" actId="47"/>
        <pc:sldMasterMkLst>
          <pc:docMk/>
          <pc:sldMasterMk cId="0" sldId="2147483658"/>
        </pc:sldMasterMkLst>
        <pc:sldLayoutChg chg="add del">
          <pc:chgData name="Martin Clausen" userId="78eace00edd4ad42" providerId="LiveId" clId="{351DDBB2-F616-4721-A3D4-1F96433ACF5B}" dt="2023-09-21T12:30:21.949" v="31" actId="47"/>
          <pc:sldLayoutMkLst>
            <pc:docMk/>
            <pc:sldMasterMk cId="0" sldId="2147483658"/>
            <pc:sldLayoutMk cId="0" sldId="2147483653"/>
          </pc:sldLayoutMkLst>
        </pc:sldLayoutChg>
      </pc:sldMasterChg>
    </pc:docChg>
  </pc:docChgLst>
</pc:chgInfo>
</file>

<file path=ppt/comments/modernComment_12B_CAC26F11.xml><?xml version="1.0" encoding="utf-8"?>
<p188:cmLst xmlns:a="http://schemas.openxmlformats.org/drawingml/2006/main" xmlns:r="http://schemas.openxmlformats.org/officeDocument/2006/relationships" xmlns:p188="http://schemas.microsoft.com/office/powerpoint/2018/8/main">
  <p188:cm id="{9A2A0CF2-423A-495C-B1BB-7C25DDDC7835}" authorId="{58AC64D6-43B8-8C6A-1967-396C4DC8D5B1}" created="2023-11-10T14:37:38.745">
    <pc:sldMkLst xmlns:pc="http://schemas.microsoft.com/office/powerpoint/2013/main/command">
      <pc:docMk/>
      <pc:sldMk cId="3401740049" sldId="299"/>
    </pc:sldMkLst>
    <p188:replyLst>
      <p188:reply id="{54D3A208-6BD8-42B5-B062-54545D773B19}" authorId="{58AC64D6-43B8-8C6A-1967-396C4DC8D5B1}" created="2023-11-10T14:38:46.643">
        <p188:txBody>
          <a:bodyPr/>
          <a:lstStyle/>
          <a:p>
            <a:r>
              <a:rPr lang="en-US"/>
              <a:t>Reference data (long-lived) vs transactional data (short-lived)</a:t>
            </a:r>
          </a:p>
        </p188:txBody>
      </p188:reply>
    </p188:replyLst>
    <p188:txBody>
      <a:bodyPr/>
      <a:lstStyle/>
      <a:p>
        <a:r>
          <a:rPr lang="en-US"/>
          <a:t>Volatility is important when deciding on caching entities</a:t>
        </a:r>
      </a:p>
    </p188:txBody>
  </p188:cm>
</p188: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73037" y="449262"/>
            <a:ext cx="6751637" cy="459263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4" name="Google Shape;4;n"/>
          <p:cNvSpPr txBox="1">
            <a:spLocks noGrp="1"/>
          </p:cNvSpPr>
          <p:nvPr>
            <p:ph type="body" idx="1"/>
          </p:nvPr>
        </p:nvSpPr>
        <p:spPr>
          <a:xfrm>
            <a:off x="666750" y="5519737"/>
            <a:ext cx="5765800" cy="387985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8:notes"/>
          <p:cNvSpPr txBox="1">
            <a:spLocks noGrp="1"/>
          </p:cNvSpPr>
          <p:nvPr>
            <p:ph type="body" idx="1"/>
          </p:nvPr>
        </p:nvSpPr>
        <p:spPr>
          <a:xfrm>
            <a:off x="666750" y="5519737"/>
            <a:ext cx="5765800" cy="38798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94;p8:notes"/>
          <p:cNvSpPr>
            <a:spLocks noGrp="1" noRot="1" noChangeAspect="1"/>
          </p:cNvSpPr>
          <p:nvPr>
            <p:ph type="sldImg" idx="2"/>
          </p:nvPr>
        </p:nvSpPr>
        <p:spPr>
          <a:xfrm>
            <a:off x="173038" y="449263"/>
            <a:ext cx="6751637" cy="459263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eldias">
  <p:cSld name="Titeldias">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997409" y="1932530"/>
            <a:ext cx="8568532" cy="2954755"/>
          </a:xfrm>
          <a:prstGeom prst="rect">
            <a:avLst/>
          </a:prstGeom>
          <a:noFill/>
          <a:ln>
            <a:noFill/>
          </a:ln>
        </p:spPr>
        <p:txBody>
          <a:bodyPr spcFirstLastPara="1" wrap="square" lIns="91425" tIns="91425" rIns="91425" bIns="91425" anchor="ctr" anchorCtr="0">
            <a:noAutofit/>
          </a:bodyPr>
          <a:lstStyle>
            <a:lvl1pPr marR="0" lvl="0" algn="ctr" rtl="0">
              <a:spcBef>
                <a:spcPts val="0"/>
              </a:spcBef>
              <a:spcAft>
                <a:spcPts val="0"/>
              </a:spcAft>
              <a:buSzPts val="1400"/>
              <a:buNone/>
              <a:defRPr sz="6600" b="1" i="1" u="none" strike="noStrike" cap="none">
                <a:solidFill>
                  <a:schemeClr val="lt1"/>
                </a:solidFill>
                <a:latin typeface="Arial Narrow"/>
                <a:ea typeface="Arial Narrow"/>
                <a:cs typeface="Arial Narrow"/>
                <a:sym typeface="Arial Narrow"/>
              </a:defRPr>
            </a:lvl1pPr>
            <a:lvl2pPr marR="0" lvl="1"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2pPr>
            <a:lvl3pPr marR="0" lvl="2"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3pPr>
            <a:lvl4pPr marR="0" lvl="3"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4pPr>
            <a:lvl5pPr marR="0" lvl="4"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5pPr>
            <a:lvl6pPr marR="0" lvl="5"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6pPr>
            <a:lvl7pPr marR="0" lvl="6"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7pPr>
            <a:lvl8pPr marR="0" lvl="7"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8pPr>
            <a:lvl9pPr marR="0" lvl="8"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tandard slide" type="obj">
  <p:cSld name="OBJECT">
    <p:spTree>
      <p:nvGrpSpPr>
        <p:cNvPr id="1" name="Shape 49"/>
        <p:cNvGrpSpPr/>
        <p:nvPr/>
      </p:nvGrpSpPr>
      <p:grpSpPr>
        <a:xfrm>
          <a:off x="0" y="0"/>
          <a:ext cx="0" cy="0"/>
          <a:chOff x="0" y="0"/>
          <a:chExt cx="0" cy="0"/>
        </a:xfrm>
      </p:grpSpPr>
      <p:sp>
        <p:nvSpPr>
          <p:cNvPr id="50" name="Google Shape;50;p9"/>
          <p:cNvSpPr txBox="1">
            <a:spLocks noGrp="1"/>
          </p:cNvSpPr>
          <p:nvPr>
            <p:ph type="title"/>
          </p:nvPr>
        </p:nvSpPr>
        <p:spPr>
          <a:xfrm>
            <a:off x="1" y="-11431"/>
            <a:ext cx="6120432" cy="776135"/>
          </a:xfrm>
          <a:prstGeom prst="rect">
            <a:avLst/>
          </a:prstGeom>
          <a:noFill/>
          <a:ln>
            <a:noFill/>
          </a:ln>
        </p:spPr>
        <p:txBody>
          <a:bodyPr spcFirstLastPara="1" wrap="square" lIns="91425" tIns="91425" rIns="91425" bIns="91425" anchor="ctr" anchorCtr="0">
            <a:noAutofit/>
          </a:bodyPr>
          <a:lstStyle>
            <a:lvl1pPr marR="0" lvl="0" algn="ctr" rtl="0">
              <a:spcBef>
                <a:spcPts val="0"/>
              </a:spcBef>
              <a:spcAft>
                <a:spcPts val="0"/>
              </a:spcAft>
              <a:buSzPts val="1400"/>
              <a:buNone/>
              <a:defRPr sz="3200" b="1" i="1" u="none" strike="noStrike" cap="none">
                <a:solidFill>
                  <a:srgbClr val="F8F8F8"/>
                </a:solidFill>
                <a:latin typeface="Arial Narrow"/>
                <a:ea typeface="Arial Narrow"/>
                <a:cs typeface="Arial Narrow"/>
                <a:sym typeface="Arial Narrow"/>
              </a:defRPr>
            </a:lvl1pPr>
            <a:lvl2pPr marR="0" lvl="1"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2pPr>
            <a:lvl3pPr marR="0" lvl="2"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3pPr>
            <a:lvl4pPr marR="0" lvl="3"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4pPr>
            <a:lvl5pPr marR="0" lvl="4"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5pPr>
            <a:lvl6pPr marR="0" lvl="5"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6pPr>
            <a:lvl7pPr marR="0" lvl="6"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7pPr>
            <a:lvl8pPr marR="0" lvl="7"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8pPr>
            <a:lvl9pPr marR="0" lvl="8"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9pPr>
          </a:lstStyle>
          <a:p>
            <a:endParaRPr/>
          </a:p>
        </p:txBody>
      </p:sp>
      <p:sp>
        <p:nvSpPr>
          <p:cNvPr id="51" name="Google Shape;51;p9"/>
          <p:cNvSpPr txBox="1">
            <a:spLocks noGrp="1"/>
          </p:cNvSpPr>
          <p:nvPr>
            <p:ph type="body" idx="1"/>
          </p:nvPr>
        </p:nvSpPr>
        <p:spPr>
          <a:xfrm>
            <a:off x="360362" y="1052512"/>
            <a:ext cx="9359900" cy="5184775"/>
          </a:xfrm>
          <a:prstGeom prst="rect">
            <a:avLst/>
          </a:prstGeom>
          <a:noFill/>
          <a:ln>
            <a:noFill/>
          </a:ln>
        </p:spPr>
        <p:txBody>
          <a:bodyPr spcFirstLastPara="1" wrap="square" lIns="91425" tIns="91425" rIns="91425" bIns="91425" anchor="t" anchorCtr="0">
            <a:noAutofit/>
          </a:bodyPr>
          <a:lstStyle>
            <a:lvl1pPr marL="457200" marR="0" lvl="0" indent="-444500" algn="l" rtl="0">
              <a:spcBef>
                <a:spcPts val="680"/>
              </a:spcBef>
              <a:spcAft>
                <a:spcPts val="0"/>
              </a:spcAft>
              <a:buClr>
                <a:schemeClr val="dk1"/>
              </a:buClr>
              <a:buSzPts val="3400"/>
              <a:buFont typeface="Arial"/>
              <a:buChar char="•"/>
              <a:defRPr sz="3400" i="0">
                <a:solidFill>
                  <a:schemeClr val="dk1"/>
                </a:solidFill>
                <a:latin typeface="Arial"/>
                <a:ea typeface="Arial"/>
                <a:cs typeface="Arial"/>
                <a:sym typeface="Arial"/>
              </a:defRPr>
            </a:lvl1pPr>
            <a:lvl2pPr marL="914400" marR="0" lvl="1" indent="-419100" algn="l" rtl="0">
              <a:spcBef>
                <a:spcPts val="6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2pPr>
            <a:lvl3pPr marL="1371600" marR="0" lvl="2" indent="-387350" algn="l" rtl="0">
              <a:spcBef>
                <a:spcPts val="500"/>
              </a:spcBef>
              <a:spcAft>
                <a:spcPts val="0"/>
              </a:spcAft>
              <a:buClr>
                <a:schemeClr val="dk1"/>
              </a:buClr>
              <a:buSzPts val="2500"/>
              <a:buFont typeface="Arial"/>
              <a:buChar char="•"/>
              <a:defRPr sz="2500" b="0" i="0" u="none" strike="noStrike" cap="none">
                <a:solidFill>
                  <a:schemeClr val="dk1"/>
                </a:solidFill>
                <a:latin typeface="Arial"/>
                <a:ea typeface="Arial"/>
                <a:cs typeface="Arial"/>
                <a:sym typeface="Arial"/>
              </a:defRPr>
            </a:lvl3pPr>
            <a:lvl4pPr marL="1828800" marR="0" lvl="3" indent="-361950" algn="l" rtl="0">
              <a:spcBef>
                <a:spcPts val="42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4pPr>
            <a:lvl5pPr marL="2286000" marR="0" lvl="4" indent="-361950" algn="l" rtl="0">
              <a:spcBef>
                <a:spcPts val="42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5pPr>
            <a:lvl6pPr marL="2743200" marR="0" lvl="5"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6pPr>
            <a:lvl7pPr marL="3200400" marR="0" lvl="6"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7pPr>
            <a:lvl8pPr marL="3657600" marR="0" lvl="7"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8pPr>
            <a:lvl9pPr marL="4114800" marR="0" lvl="8"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p:nvPr/>
        </p:nvSpPr>
        <p:spPr>
          <a:xfrm>
            <a:off x="2232025" y="6378575"/>
            <a:ext cx="5616575" cy="354012"/>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305FA3"/>
              </a:buClr>
              <a:buSzPts val="1300"/>
              <a:buFont typeface="Arial Narrow"/>
              <a:buNone/>
            </a:pPr>
            <a:r>
              <a:rPr lang="en-US" sz="1300" b="1" i="1" u="none" strike="noStrike" cap="none">
                <a:solidFill>
                  <a:srgbClr val="305FA3"/>
                </a:solidFill>
                <a:latin typeface="Arial Narrow"/>
                <a:ea typeface="Arial Narrow"/>
                <a:cs typeface="Arial Narrow"/>
                <a:sym typeface="Arial Narrow"/>
              </a:rPr>
              <a:t>Instruktørmøde den 01/06-2017</a:t>
            </a:r>
            <a:endParaRPr/>
          </a:p>
          <a:p>
            <a:pPr marL="0" marR="0" lvl="0" indent="0" algn="ctr" rtl="0">
              <a:lnSpc>
                <a:spcPct val="100000"/>
              </a:lnSpc>
              <a:spcBef>
                <a:spcPts val="0"/>
              </a:spcBef>
              <a:spcAft>
                <a:spcPts val="0"/>
              </a:spcAft>
              <a:buClr>
                <a:schemeClr val="dk1"/>
              </a:buClr>
              <a:buSzPts val="1000"/>
              <a:buFont typeface="Arial Narrow"/>
              <a:buNone/>
            </a:pPr>
            <a:r>
              <a:rPr lang="en-US" sz="1000" b="0" i="1" u="none" strike="noStrike" cap="none">
                <a:solidFill>
                  <a:schemeClr val="dk1"/>
                </a:solidFill>
                <a:latin typeface="Arial Narrow"/>
                <a:ea typeface="Arial Narrow"/>
                <a:cs typeface="Arial Narrow"/>
                <a:sym typeface="Arial Narrow"/>
              </a:rPr>
              <a:t>Copyright © Lund&amp;Bendsen A/S</a:t>
            </a:r>
            <a:endParaRPr/>
          </a:p>
        </p:txBody>
      </p:sp>
      <p:sp>
        <p:nvSpPr>
          <p:cNvPr id="7" name="Google Shape;7;p1"/>
          <p:cNvSpPr txBox="1"/>
          <p:nvPr/>
        </p:nvSpPr>
        <p:spPr>
          <a:xfrm>
            <a:off x="3175" y="0"/>
            <a:ext cx="10077450" cy="188912"/>
          </a:xfrm>
          <a:prstGeom prst="rect">
            <a:avLst/>
          </a:prstGeom>
          <a:noFill/>
          <a:ln>
            <a:noFill/>
          </a:ln>
        </p:spPr>
        <p:txBody>
          <a:bodyPr spcFirstLastPara="1" wrap="square" lIns="36000" tIns="36000" rIns="0" bIns="0" anchor="t" anchorCtr="0">
            <a:noAutofit/>
          </a:bodyPr>
          <a:lstStyle/>
          <a:p>
            <a:pPr marL="0" marR="0" lvl="0" indent="0" algn="l" rtl="0">
              <a:lnSpc>
                <a:spcPct val="100000"/>
              </a:lnSpc>
              <a:spcBef>
                <a:spcPts val="0"/>
              </a:spcBef>
              <a:spcAft>
                <a:spcPts val="0"/>
              </a:spcAft>
              <a:buClr>
                <a:schemeClr val="dk1"/>
              </a:buClr>
              <a:buSzPts val="1000"/>
              <a:buFont typeface="Arial Narrow"/>
              <a:buNone/>
            </a:pPr>
            <a:r>
              <a:rPr lang="en-US" sz="1000" b="0" i="1" u="none" strike="noStrike" cap="none">
                <a:solidFill>
                  <a:schemeClr val="dk1"/>
                </a:solidFill>
                <a:latin typeface="Arial Narrow"/>
                <a:ea typeface="Arial Narrow"/>
                <a:cs typeface="Arial Narrow"/>
                <a:sym typeface="Arial Narrow"/>
              </a:rPr>
              <a:t> </a:t>
            </a:r>
            <a:endParaRPr/>
          </a:p>
        </p:txBody>
      </p:sp>
      <p:pic>
        <p:nvPicPr>
          <p:cNvPr id="8" name="Google Shape;8;p1"/>
          <p:cNvPicPr preferRelativeResize="0"/>
          <p:nvPr/>
        </p:nvPicPr>
        <p:blipFill rotWithShape="1">
          <a:blip r:embed="rId3">
            <a:alphaModFix/>
          </a:blip>
          <a:srcRect/>
          <a:stretch/>
        </p:blipFill>
        <p:spPr>
          <a:xfrm>
            <a:off x="0" y="0"/>
            <a:ext cx="10058400" cy="800100"/>
          </a:xfrm>
          <a:prstGeom prst="rect">
            <a:avLst/>
          </a:prstGeom>
          <a:noFill/>
          <a:ln>
            <a:noFill/>
          </a:ln>
        </p:spPr>
      </p:pic>
      <p:sp>
        <p:nvSpPr>
          <p:cNvPr id="9" name="Google Shape;9;p1"/>
          <p:cNvSpPr/>
          <p:nvPr/>
        </p:nvSpPr>
        <p:spPr>
          <a:xfrm>
            <a:off x="7856537" y="6378575"/>
            <a:ext cx="579437" cy="381000"/>
          </a:xfrm>
          <a:prstGeom prst="parallelogram">
            <a:avLst>
              <a:gd name="adj" fmla="val 6660"/>
            </a:avLst>
          </a:prstGeom>
          <a:solidFill>
            <a:srgbClr val="345FA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1" i="0" u="none">
              <a:solidFill>
                <a:schemeClr val="dk1"/>
              </a:solidFill>
              <a:latin typeface="Arial Narrow"/>
              <a:ea typeface="Arial Narrow"/>
              <a:cs typeface="Arial Narrow"/>
              <a:sym typeface="Arial Narrow"/>
            </a:endParaRPr>
          </a:p>
        </p:txBody>
      </p:sp>
      <p:sp>
        <p:nvSpPr>
          <p:cNvPr id="10" name="Google Shape;10;p1"/>
          <p:cNvSpPr txBox="1"/>
          <p:nvPr/>
        </p:nvSpPr>
        <p:spPr>
          <a:xfrm>
            <a:off x="8064500" y="6378575"/>
            <a:ext cx="2016125" cy="381000"/>
          </a:xfrm>
          <a:prstGeom prst="rect">
            <a:avLst/>
          </a:prstGeom>
          <a:solidFill>
            <a:srgbClr val="345FA3"/>
          </a:solidFill>
          <a:ln>
            <a:noFill/>
          </a:ln>
        </p:spPr>
        <p:txBody>
          <a:bodyPr spcFirstLastPara="1" wrap="square" lIns="91425" tIns="91425" rIns="216000" bIns="45700" anchor="ctr" anchorCtr="0">
            <a:noAutofit/>
          </a:bodyPr>
          <a:lstStyle/>
          <a:p>
            <a:pPr marL="0" marR="0" lvl="0" indent="0" algn="r" rtl="0">
              <a:lnSpc>
                <a:spcPct val="100000"/>
              </a:lnSpc>
              <a:spcBef>
                <a:spcPts val="0"/>
              </a:spcBef>
              <a:spcAft>
                <a:spcPts val="0"/>
              </a:spcAft>
              <a:buClr>
                <a:schemeClr val="lt1"/>
              </a:buClr>
              <a:buSzPts val="1600"/>
              <a:buFont typeface="Arial"/>
              <a:buNone/>
            </a:pPr>
            <a:r>
              <a:rPr lang="en-US" sz="1600" b="0" i="1" u="none">
                <a:solidFill>
                  <a:schemeClr val="lt1"/>
                </a:solidFill>
                <a:latin typeface="Arial"/>
                <a:ea typeface="Arial"/>
                <a:cs typeface="Arial"/>
                <a:sym typeface="Arial"/>
              </a:rPr>
              <a:t>Side </a:t>
            </a:r>
            <a:fld id="{00000000-1234-1234-1234-123412341234}" type="slidenum">
              <a:rPr lang="en-US" sz="1600" b="0" i="1" u="none">
                <a:solidFill>
                  <a:schemeClr val="lt1"/>
                </a:solidFill>
                <a:latin typeface="Arial"/>
                <a:ea typeface="Arial"/>
                <a:cs typeface="Arial"/>
                <a:sym typeface="Arial"/>
              </a:rPr>
              <a:t>‹nr.›</a:t>
            </a:fld>
            <a:endParaRPr/>
          </a:p>
        </p:txBody>
      </p:sp>
      <p:sp>
        <p:nvSpPr>
          <p:cNvPr id="11" name="Google Shape;11;p1"/>
          <p:cNvSpPr txBox="1"/>
          <p:nvPr/>
        </p:nvSpPr>
        <p:spPr>
          <a:xfrm>
            <a:off x="-14287" y="-257175"/>
            <a:ext cx="10094912" cy="7372350"/>
          </a:xfrm>
          <a:prstGeom prst="rect">
            <a:avLst/>
          </a:prstGeom>
          <a:solidFill>
            <a:srgbClr val="325FA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1" i="0" u="none">
              <a:solidFill>
                <a:schemeClr val="dk1"/>
              </a:solidFill>
              <a:latin typeface="Arial Narrow"/>
              <a:ea typeface="Arial Narrow"/>
              <a:cs typeface="Arial Narrow"/>
              <a:sym typeface="Arial Narrow"/>
            </a:endParaRPr>
          </a:p>
        </p:txBody>
      </p:sp>
      <p:pic>
        <p:nvPicPr>
          <p:cNvPr id="12" name="Google Shape;12;p1"/>
          <p:cNvPicPr preferRelativeResize="0"/>
          <p:nvPr/>
        </p:nvPicPr>
        <p:blipFill rotWithShape="1">
          <a:blip r:embed="rId4">
            <a:alphaModFix/>
          </a:blip>
          <a:srcRect/>
          <a:stretch/>
        </p:blipFill>
        <p:spPr>
          <a:xfrm>
            <a:off x="-2160587" y="-19050"/>
            <a:ext cx="6316662" cy="6858000"/>
          </a:xfrm>
          <a:prstGeom prst="rect">
            <a:avLst/>
          </a:prstGeom>
          <a:noFill/>
          <a:ln>
            <a:noFill/>
          </a:ln>
        </p:spPr>
      </p:pic>
      <p:pic>
        <p:nvPicPr>
          <p:cNvPr id="13" name="Google Shape;13;p1"/>
          <p:cNvPicPr preferRelativeResize="0"/>
          <p:nvPr/>
        </p:nvPicPr>
        <p:blipFill rotWithShape="1">
          <a:blip r:embed="rId5">
            <a:alphaModFix/>
          </a:blip>
          <a:srcRect/>
          <a:stretch/>
        </p:blipFill>
        <p:spPr>
          <a:xfrm>
            <a:off x="7993062" y="144462"/>
            <a:ext cx="1927225" cy="461962"/>
          </a:xfrm>
          <a:prstGeom prst="rect">
            <a:avLst/>
          </a:prstGeom>
          <a:noFill/>
          <a:ln>
            <a:noFill/>
          </a:ln>
        </p:spPr>
      </p:pic>
      <p:sp>
        <p:nvSpPr>
          <p:cNvPr id="14" name="Google Shape;14;p1"/>
          <p:cNvSpPr txBox="1">
            <a:spLocks noGrp="1"/>
          </p:cNvSpPr>
          <p:nvPr>
            <p:ph type="body" idx="1"/>
          </p:nvPr>
        </p:nvSpPr>
        <p:spPr>
          <a:xfrm>
            <a:off x="360362" y="1052512"/>
            <a:ext cx="9359900" cy="5184775"/>
          </a:xfrm>
          <a:prstGeom prst="rect">
            <a:avLst/>
          </a:prstGeom>
          <a:noFill/>
          <a:ln>
            <a:noFill/>
          </a:ln>
        </p:spPr>
        <p:txBody>
          <a:bodyPr spcFirstLastPara="1" wrap="square" lIns="91425" tIns="91425" rIns="91425" bIns="91425" anchor="t" anchorCtr="0">
            <a:noAutofit/>
          </a:bodyPr>
          <a:lstStyle>
            <a:lvl1pPr marL="457200" marR="0" lvl="0" indent="-444500" algn="l" rtl="0">
              <a:spcBef>
                <a:spcPts val="680"/>
              </a:spcBef>
              <a:spcAft>
                <a:spcPts val="0"/>
              </a:spcAft>
              <a:buClr>
                <a:schemeClr val="dk1"/>
              </a:buClr>
              <a:buSzPts val="3400"/>
              <a:buFont typeface="Arial"/>
              <a:buChar char="•"/>
              <a:defRPr sz="3400" b="0" i="0" u="none" strike="noStrike" cap="none">
                <a:solidFill>
                  <a:schemeClr val="dk1"/>
                </a:solidFill>
                <a:latin typeface="Arial"/>
                <a:ea typeface="Arial"/>
                <a:cs typeface="Arial"/>
                <a:sym typeface="Arial"/>
              </a:defRPr>
            </a:lvl1pPr>
            <a:lvl2pPr marL="914400" marR="0" lvl="1" indent="-419100" algn="l" rtl="0">
              <a:spcBef>
                <a:spcPts val="6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2pPr>
            <a:lvl3pPr marL="1371600" marR="0" lvl="2" indent="-387350" algn="l" rtl="0">
              <a:spcBef>
                <a:spcPts val="500"/>
              </a:spcBef>
              <a:spcAft>
                <a:spcPts val="0"/>
              </a:spcAft>
              <a:buClr>
                <a:schemeClr val="dk1"/>
              </a:buClr>
              <a:buSzPts val="2500"/>
              <a:buFont typeface="Arial"/>
              <a:buChar char="•"/>
              <a:defRPr sz="2500" b="0" i="0" u="none" strike="noStrike" cap="none">
                <a:solidFill>
                  <a:schemeClr val="dk1"/>
                </a:solidFill>
                <a:latin typeface="Arial"/>
                <a:ea typeface="Arial"/>
                <a:cs typeface="Arial"/>
                <a:sym typeface="Arial"/>
              </a:defRPr>
            </a:lvl3pPr>
            <a:lvl4pPr marL="1828800" marR="0" lvl="3" indent="-361950" algn="l" rtl="0">
              <a:spcBef>
                <a:spcPts val="42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4pPr>
            <a:lvl5pPr marL="2286000" marR="0" lvl="4" indent="-361950" algn="l" rtl="0">
              <a:spcBef>
                <a:spcPts val="42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5pPr>
            <a:lvl6pPr marL="2743200" marR="0" lvl="5"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6pPr>
            <a:lvl7pPr marL="3200400" marR="0" lvl="6"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7pPr>
            <a:lvl8pPr marL="3657600" marR="0" lvl="7"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8pPr>
            <a:lvl9pPr marL="4114800" marR="0" lvl="8"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8"/>
        <p:cNvGrpSpPr/>
        <p:nvPr/>
      </p:nvGrpSpPr>
      <p:grpSpPr>
        <a:xfrm>
          <a:off x="0" y="0"/>
          <a:ext cx="0" cy="0"/>
          <a:chOff x="0" y="0"/>
          <a:chExt cx="0" cy="0"/>
        </a:xfrm>
      </p:grpSpPr>
      <p:sp>
        <p:nvSpPr>
          <p:cNvPr id="39" name="Google Shape;39;p7"/>
          <p:cNvSpPr txBox="1">
            <a:spLocks noGrp="1"/>
          </p:cNvSpPr>
          <p:nvPr>
            <p:ph type="body" idx="1"/>
          </p:nvPr>
        </p:nvSpPr>
        <p:spPr>
          <a:xfrm>
            <a:off x="360362" y="1052512"/>
            <a:ext cx="9359900" cy="5184775"/>
          </a:xfrm>
          <a:prstGeom prst="rect">
            <a:avLst/>
          </a:prstGeom>
          <a:noFill/>
          <a:ln>
            <a:noFill/>
          </a:ln>
        </p:spPr>
        <p:txBody>
          <a:bodyPr spcFirstLastPara="1" wrap="square" lIns="91425" tIns="91425" rIns="91425" bIns="91425" anchor="t" anchorCtr="0">
            <a:noAutofit/>
          </a:bodyPr>
          <a:lstStyle>
            <a:lvl1pPr marL="457200" marR="0" lvl="0" indent="-444500" algn="l" rtl="0">
              <a:spcBef>
                <a:spcPts val="680"/>
              </a:spcBef>
              <a:spcAft>
                <a:spcPts val="0"/>
              </a:spcAft>
              <a:buClr>
                <a:schemeClr val="dk1"/>
              </a:buClr>
              <a:buSzPts val="3400"/>
              <a:buFont typeface="Arial"/>
              <a:buChar char="•"/>
              <a:defRPr sz="3400" b="0" i="0" u="none" strike="noStrike" cap="none">
                <a:solidFill>
                  <a:schemeClr val="dk1"/>
                </a:solidFill>
                <a:latin typeface="Arial"/>
                <a:ea typeface="Arial"/>
                <a:cs typeface="Arial"/>
                <a:sym typeface="Arial"/>
              </a:defRPr>
            </a:lvl1pPr>
            <a:lvl2pPr marL="914400" marR="0" lvl="1" indent="-419100" algn="l" rtl="0">
              <a:spcBef>
                <a:spcPts val="6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2pPr>
            <a:lvl3pPr marL="1371600" marR="0" lvl="2" indent="-387350" algn="l" rtl="0">
              <a:spcBef>
                <a:spcPts val="500"/>
              </a:spcBef>
              <a:spcAft>
                <a:spcPts val="0"/>
              </a:spcAft>
              <a:buClr>
                <a:schemeClr val="dk1"/>
              </a:buClr>
              <a:buSzPts val="2500"/>
              <a:buFont typeface="Arial"/>
              <a:buChar char="•"/>
              <a:defRPr sz="2500" b="0" i="0" u="none" strike="noStrike" cap="none">
                <a:solidFill>
                  <a:schemeClr val="dk1"/>
                </a:solidFill>
                <a:latin typeface="Arial"/>
                <a:ea typeface="Arial"/>
                <a:cs typeface="Arial"/>
                <a:sym typeface="Arial"/>
              </a:defRPr>
            </a:lvl3pPr>
            <a:lvl4pPr marL="1828800" marR="0" lvl="3" indent="-361950" algn="l" rtl="0">
              <a:spcBef>
                <a:spcPts val="42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4pPr>
            <a:lvl5pPr marL="2286000" marR="0" lvl="4" indent="-361950" algn="l" rtl="0">
              <a:spcBef>
                <a:spcPts val="42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5pPr>
            <a:lvl6pPr marL="2743200" marR="0" lvl="5"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6pPr>
            <a:lvl7pPr marL="3200400" marR="0" lvl="6"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7pPr>
            <a:lvl8pPr marL="3657600" marR="0" lvl="7"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8pPr>
            <a:lvl9pPr marL="4114800" marR="0" lvl="8"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9pPr>
          </a:lstStyle>
          <a:p>
            <a:endParaRPr/>
          </a:p>
        </p:txBody>
      </p:sp>
      <p:sp>
        <p:nvSpPr>
          <p:cNvPr id="41" name="Google Shape;41;p7"/>
          <p:cNvSpPr txBox="1"/>
          <p:nvPr/>
        </p:nvSpPr>
        <p:spPr>
          <a:xfrm>
            <a:off x="3175" y="0"/>
            <a:ext cx="10077450" cy="188912"/>
          </a:xfrm>
          <a:prstGeom prst="rect">
            <a:avLst/>
          </a:prstGeom>
          <a:noFill/>
          <a:ln>
            <a:noFill/>
          </a:ln>
        </p:spPr>
        <p:txBody>
          <a:bodyPr spcFirstLastPara="1" wrap="square" lIns="36000" tIns="36000" rIns="0" bIns="0" anchor="t" anchorCtr="0">
            <a:noAutofit/>
          </a:bodyPr>
          <a:lstStyle/>
          <a:p>
            <a:pPr marL="0" marR="0" lvl="0" indent="0" algn="l" rtl="0">
              <a:lnSpc>
                <a:spcPct val="100000"/>
              </a:lnSpc>
              <a:spcBef>
                <a:spcPts val="0"/>
              </a:spcBef>
              <a:spcAft>
                <a:spcPts val="0"/>
              </a:spcAft>
              <a:buClr>
                <a:schemeClr val="dk1"/>
              </a:buClr>
              <a:buSzPts val="1000"/>
              <a:buFont typeface="Arial Narrow"/>
              <a:buNone/>
            </a:pPr>
            <a:r>
              <a:rPr lang="en-US" sz="1000" b="0" i="1" u="none">
                <a:solidFill>
                  <a:schemeClr val="dk1"/>
                </a:solidFill>
                <a:latin typeface="Arial Narrow"/>
                <a:ea typeface="Arial Narrow"/>
                <a:cs typeface="Arial Narrow"/>
                <a:sym typeface="Arial Narrow"/>
              </a:rPr>
              <a:t> </a:t>
            </a:r>
            <a:endParaRPr/>
          </a:p>
        </p:txBody>
      </p:sp>
      <p:pic>
        <p:nvPicPr>
          <p:cNvPr id="42" name="Google Shape;42;p7"/>
          <p:cNvPicPr preferRelativeResize="0"/>
          <p:nvPr/>
        </p:nvPicPr>
        <p:blipFill rotWithShape="1">
          <a:blip r:embed="rId3">
            <a:alphaModFix/>
          </a:blip>
          <a:srcRect/>
          <a:stretch/>
        </p:blipFill>
        <p:spPr>
          <a:xfrm>
            <a:off x="0" y="0"/>
            <a:ext cx="10058400" cy="800100"/>
          </a:xfrm>
          <a:prstGeom prst="rect">
            <a:avLst/>
          </a:prstGeom>
          <a:noFill/>
          <a:ln>
            <a:noFill/>
          </a:ln>
        </p:spPr>
      </p:pic>
      <p:sp>
        <p:nvSpPr>
          <p:cNvPr id="43" name="Google Shape;43;p7"/>
          <p:cNvSpPr/>
          <p:nvPr/>
        </p:nvSpPr>
        <p:spPr>
          <a:xfrm>
            <a:off x="7856537" y="6378575"/>
            <a:ext cx="579437" cy="381000"/>
          </a:xfrm>
          <a:prstGeom prst="parallelogram">
            <a:avLst>
              <a:gd name="adj" fmla="val 6660"/>
            </a:avLst>
          </a:prstGeom>
          <a:solidFill>
            <a:srgbClr val="345FA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1" i="0" u="none">
              <a:solidFill>
                <a:schemeClr val="dk1"/>
              </a:solidFill>
              <a:latin typeface="Arial Narrow"/>
              <a:ea typeface="Arial Narrow"/>
              <a:cs typeface="Arial Narrow"/>
              <a:sym typeface="Arial Narrow"/>
            </a:endParaRPr>
          </a:p>
        </p:txBody>
      </p:sp>
      <p:sp>
        <p:nvSpPr>
          <p:cNvPr id="44" name="Google Shape;44;p7"/>
          <p:cNvSpPr txBox="1"/>
          <p:nvPr/>
        </p:nvSpPr>
        <p:spPr>
          <a:xfrm>
            <a:off x="8064500" y="6378575"/>
            <a:ext cx="2016125" cy="381000"/>
          </a:xfrm>
          <a:prstGeom prst="rect">
            <a:avLst/>
          </a:prstGeom>
          <a:solidFill>
            <a:srgbClr val="345FA3"/>
          </a:solidFill>
          <a:ln>
            <a:noFill/>
          </a:ln>
        </p:spPr>
        <p:txBody>
          <a:bodyPr spcFirstLastPara="1" wrap="square" lIns="91425" tIns="91425" rIns="216000" bIns="45700" anchor="ctr" anchorCtr="0">
            <a:noAutofit/>
          </a:bodyPr>
          <a:lstStyle/>
          <a:p>
            <a:pPr marL="0" marR="0" lvl="0" indent="0" algn="r" rtl="0">
              <a:lnSpc>
                <a:spcPct val="100000"/>
              </a:lnSpc>
              <a:spcBef>
                <a:spcPts val="0"/>
              </a:spcBef>
              <a:spcAft>
                <a:spcPts val="0"/>
              </a:spcAft>
              <a:buClr>
                <a:schemeClr val="lt1"/>
              </a:buClr>
              <a:buSzPts val="1600"/>
              <a:buFont typeface="Arial"/>
              <a:buNone/>
            </a:pPr>
            <a:r>
              <a:rPr lang="en-US" sz="1600" b="0" i="1" u="none">
                <a:solidFill>
                  <a:schemeClr val="lt1"/>
                </a:solidFill>
                <a:latin typeface="Arial"/>
                <a:ea typeface="Arial"/>
                <a:cs typeface="Arial"/>
                <a:sym typeface="Arial"/>
              </a:rPr>
              <a:t>Side </a:t>
            </a:r>
            <a:fld id="{00000000-1234-1234-1234-123412341234}" type="slidenum">
              <a:rPr lang="en-US" sz="1600" b="0" i="1" u="none">
                <a:solidFill>
                  <a:schemeClr val="lt1"/>
                </a:solidFill>
                <a:latin typeface="Arial"/>
                <a:ea typeface="Arial"/>
                <a:cs typeface="Arial"/>
                <a:sym typeface="Arial"/>
              </a:rPr>
              <a:t>‹nr.›</a:t>
            </a:fld>
            <a:endParaRPr/>
          </a:p>
        </p:txBody>
      </p:sp>
    </p:spTree>
  </p:cSld>
  <p:clrMap bg1="lt1" tx1="dk1" bg2="dk2" tx2="lt2" accent1="accent1" accent2="accent2" accent3="accent3" accent4="accent4" accent5="accent5" accent6="accent6" hlink="hlink" folHlink="folHlink"/>
  <p:sldLayoutIdLst>
    <p:sldLayoutId id="214748365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microsoft.com/office/2018/10/relationships/comments" Target="../comments/modernComment_12B_CAC26F1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6"/>
          <p:cNvSpPr txBox="1">
            <a:spLocks noGrp="1"/>
          </p:cNvSpPr>
          <p:nvPr>
            <p:ph type="ctrTitle"/>
          </p:nvPr>
        </p:nvSpPr>
        <p:spPr>
          <a:xfrm>
            <a:off x="755650" y="2130425"/>
            <a:ext cx="8569325" cy="2954337"/>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6600"/>
              <a:buFont typeface="Arial Narrow"/>
              <a:buNone/>
            </a:pPr>
            <a:r>
              <a:rPr lang="en-US" dirty="0"/>
              <a:t>Event driven architecture</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D837C82-2F29-9433-66F6-858C70C0E618}"/>
              </a:ext>
            </a:extLst>
          </p:cNvPr>
          <p:cNvSpPr>
            <a:spLocks noGrp="1"/>
          </p:cNvSpPr>
          <p:nvPr>
            <p:ph type="title"/>
          </p:nvPr>
        </p:nvSpPr>
        <p:spPr/>
        <p:txBody>
          <a:bodyPr/>
          <a:lstStyle/>
          <a:p>
            <a:r>
              <a:rPr lang="da-DK" dirty="0"/>
              <a:t>Event </a:t>
            </a:r>
            <a:r>
              <a:rPr lang="da-DK" dirty="0" err="1"/>
              <a:t>Projection</a:t>
            </a:r>
            <a:r>
              <a:rPr lang="da-DK" dirty="0"/>
              <a:t> - CQRS</a:t>
            </a:r>
          </a:p>
        </p:txBody>
      </p:sp>
      <p:sp>
        <p:nvSpPr>
          <p:cNvPr id="3" name="Pladsholder til tekst 2">
            <a:extLst>
              <a:ext uri="{FF2B5EF4-FFF2-40B4-BE49-F238E27FC236}">
                <a16:creationId xmlns:a16="http://schemas.microsoft.com/office/drawing/2014/main" id="{3D8D689E-5FE3-5093-4072-9D57D0C34155}"/>
              </a:ext>
            </a:extLst>
          </p:cNvPr>
          <p:cNvSpPr>
            <a:spLocks noGrp="1"/>
          </p:cNvSpPr>
          <p:nvPr>
            <p:ph type="body" idx="1"/>
          </p:nvPr>
        </p:nvSpPr>
        <p:spPr>
          <a:xfrm>
            <a:off x="360362" y="1052513"/>
            <a:ext cx="9359900" cy="4535488"/>
          </a:xfrm>
        </p:spPr>
        <p:txBody>
          <a:bodyPr/>
          <a:lstStyle/>
          <a:p>
            <a:pPr marL="12700" indent="0">
              <a:buNone/>
            </a:pPr>
            <a:r>
              <a:rPr lang="en-US" sz="1400" b="0" i="0" dirty="0">
                <a:solidFill>
                  <a:srgbClr val="374151"/>
                </a:solidFill>
                <a:effectLst/>
                <a:latin typeface="+mn-lt"/>
              </a:rPr>
              <a:t>CQRS, which stands for </a:t>
            </a:r>
            <a:r>
              <a:rPr lang="en-US" sz="1400" b="1" i="0" dirty="0">
                <a:solidFill>
                  <a:srgbClr val="374151"/>
                </a:solidFill>
                <a:effectLst/>
                <a:latin typeface="+mn-lt"/>
              </a:rPr>
              <a:t>C</a:t>
            </a:r>
            <a:r>
              <a:rPr lang="en-US" sz="1400" b="0" i="0" dirty="0">
                <a:solidFill>
                  <a:srgbClr val="374151"/>
                </a:solidFill>
                <a:effectLst/>
                <a:latin typeface="+mn-lt"/>
              </a:rPr>
              <a:t>ommand </a:t>
            </a:r>
            <a:r>
              <a:rPr lang="en-US" sz="1400" b="1" i="0" dirty="0">
                <a:solidFill>
                  <a:srgbClr val="374151"/>
                </a:solidFill>
                <a:effectLst/>
                <a:latin typeface="+mn-lt"/>
              </a:rPr>
              <a:t>Q</a:t>
            </a:r>
            <a:r>
              <a:rPr lang="en-US" sz="1400" b="0" i="0" dirty="0">
                <a:solidFill>
                  <a:srgbClr val="374151"/>
                </a:solidFill>
                <a:effectLst/>
                <a:latin typeface="+mn-lt"/>
              </a:rPr>
              <a:t>uery </a:t>
            </a:r>
            <a:r>
              <a:rPr lang="en-US" sz="1400" b="1" i="0" dirty="0">
                <a:solidFill>
                  <a:srgbClr val="374151"/>
                </a:solidFill>
                <a:effectLst/>
                <a:latin typeface="+mn-lt"/>
              </a:rPr>
              <a:t>R</a:t>
            </a:r>
            <a:r>
              <a:rPr lang="en-US" sz="1400" b="0" i="0" dirty="0">
                <a:solidFill>
                  <a:srgbClr val="374151"/>
                </a:solidFill>
                <a:effectLst/>
                <a:latin typeface="+mn-lt"/>
              </a:rPr>
              <a:t>esponsibility </a:t>
            </a:r>
            <a:r>
              <a:rPr lang="en-US" sz="1400" b="1" i="0" dirty="0">
                <a:solidFill>
                  <a:srgbClr val="374151"/>
                </a:solidFill>
                <a:effectLst/>
                <a:latin typeface="+mn-lt"/>
              </a:rPr>
              <a:t>S</a:t>
            </a:r>
            <a:r>
              <a:rPr lang="en-US" sz="1400" b="0" i="0" dirty="0">
                <a:solidFill>
                  <a:srgbClr val="374151"/>
                </a:solidFill>
                <a:effectLst/>
                <a:latin typeface="+mn-lt"/>
              </a:rPr>
              <a:t>egregation, is an architectural pattern used to separate the concerns of handling commands (</a:t>
            </a:r>
            <a:r>
              <a:rPr lang="en-US" sz="1400" i="0" dirty="0">
                <a:solidFill>
                  <a:srgbClr val="374151"/>
                </a:solidFill>
                <a:effectLst/>
                <a:latin typeface="+mn-lt"/>
              </a:rPr>
              <a:t>write</a:t>
            </a:r>
            <a:r>
              <a:rPr lang="en-US" sz="1400" b="0" i="0" dirty="0">
                <a:solidFill>
                  <a:srgbClr val="374151"/>
                </a:solidFill>
                <a:effectLst/>
                <a:latin typeface="+mn-lt"/>
              </a:rPr>
              <a:t> operations) and queries (read operations) within an application. </a:t>
            </a:r>
          </a:p>
          <a:p>
            <a:pPr marL="12700" indent="0">
              <a:buNone/>
            </a:pPr>
            <a:r>
              <a:rPr lang="en-US" sz="1400" b="0" i="0" dirty="0">
                <a:solidFill>
                  <a:srgbClr val="374151"/>
                </a:solidFill>
                <a:effectLst/>
                <a:latin typeface="+mn-lt"/>
              </a:rPr>
              <a:t>By separating read/write operations this way you can optimize each part </a:t>
            </a:r>
            <a:r>
              <a:rPr lang="en-US" sz="1400" dirty="0">
                <a:solidFill>
                  <a:srgbClr val="374151"/>
                </a:solidFill>
                <a:latin typeface="+mn-lt"/>
              </a:rPr>
              <a:t>independently. Read operations typically have different forms and transformers (event handlers) can project the same write operations into different projections that are read optimized.</a:t>
            </a:r>
            <a:endParaRPr lang="en-US" sz="1400" b="0" i="0" dirty="0">
              <a:solidFill>
                <a:srgbClr val="374151"/>
              </a:solidFill>
              <a:effectLst/>
              <a:latin typeface="+mn-lt"/>
            </a:endParaRPr>
          </a:p>
          <a:p>
            <a:pPr marL="12700" indent="0">
              <a:buNone/>
            </a:pPr>
            <a:endParaRPr lang="en-US" sz="1400" b="1" dirty="0">
              <a:solidFill>
                <a:srgbClr val="374151"/>
              </a:solidFill>
              <a:latin typeface="+mn-lt"/>
            </a:endParaRPr>
          </a:p>
          <a:p>
            <a:pPr marL="12700" indent="0">
              <a:buNone/>
            </a:pPr>
            <a:r>
              <a:rPr lang="en-US" sz="1400" b="1" dirty="0">
                <a:solidFill>
                  <a:srgbClr val="374151"/>
                </a:solidFill>
                <a:latin typeface="+mn-lt"/>
              </a:rPr>
              <a:t>Advantages:</a:t>
            </a:r>
          </a:p>
          <a:p>
            <a:pPr>
              <a:buFont typeface="Arial" panose="020B0604020202020204" pitchFamily="34" charset="0"/>
              <a:buChar char="•"/>
            </a:pPr>
            <a:r>
              <a:rPr lang="da-DK" sz="1400" dirty="0" err="1">
                <a:latin typeface="+mn-lt"/>
              </a:rPr>
              <a:t>Scalability</a:t>
            </a:r>
            <a:r>
              <a:rPr lang="da-DK" sz="1400" dirty="0">
                <a:latin typeface="+mn-lt"/>
              </a:rPr>
              <a:t> – Separate </a:t>
            </a:r>
            <a:r>
              <a:rPr lang="da-DK" sz="1400" dirty="0" err="1">
                <a:latin typeface="+mn-lt"/>
              </a:rPr>
              <a:t>read</a:t>
            </a:r>
            <a:r>
              <a:rPr lang="da-DK" sz="1400" dirty="0">
                <a:latin typeface="+mn-lt"/>
              </a:rPr>
              <a:t>/</a:t>
            </a:r>
            <a:r>
              <a:rPr lang="da-DK" sz="1400" dirty="0" err="1">
                <a:latin typeface="+mn-lt"/>
              </a:rPr>
              <a:t>write</a:t>
            </a:r>
            <a:r>
              <a:rPr lang="da-DK" sz="1400" dirty="0">
                <a:latin typeface="+mn-lt"/>
              </a:rPr>
              <a:t> operations</a:t>
            </a:r>
          </a:p>
          <a:p>
            <a:pPr>
              <a:buFont typeface="Arial" panose="020B0604020202020204" pitchFamily="34" charset="0"/>
              <a:buChar char="•"/>
            </a:pPr>
            <a:r>
              <a:rPr lang="da-DK" sz="1400" dirty="0" err="1">
                <a:latin typeface="+mn-lt"/>
              </a:rPr>
              <a:t>Flexibility</a:t>
            </a:r>
            <a:r>
              <a:rPr lang="da-DK" sz="1400" dirty="0">
                <a:latin typeface="+mn-lt"/>
              </a:rPr>
              <a:t> – </a:t>
            </a:r>
            <a:r>
              <a:rPr lang="da-DK" sz="1400" dirty="0" err="1">
                <a:latin typeface="+mn-lt"/>
              </a:rPr>
              <a:t>Create</a:t>
            </a:r>
            <a:r>
              <a:rPr lang="da-DK" sz="1400" dirty="0">
                <a:latin typeface="+mn-lt"/>
              </a:rPr>
              <a:t> </a:t>
            </a:r>
            <a:r>
              <a:rPr lang="da-DK" sz="1400" dirty="0" err="1">
                <a:latin typeface="+mn-lt"/>
              </a:rPr>
              <a:t>different</a:t>
            </a:r>
            <a:r>
              <a:rPr lang="da-DK" sz="1400" dirty="0">
                <a:latin typeface="+mn-lt"/>
              </a:rPr>
              <a:t> </a:t>
            </a:r>
            <a:r>
              <a:rPr lang="da-DK" sz="1400" dirty="0" err="1">
                <a:latin typeface="+mn-lt"/>
              </a:rPr>
              <a:t>projections</a:t>
            </a:r>
            <a:endParaRPr lang="da-DK" sz="1400" dirty="0">
              <a:latin typeface="+mn-lt"/>
            </a:endParaRPr>
          </a:p>
          <a:p>
            <a:pPr marL="12700" indent="0">
              <a:buNone/>
            </a:pPr>
            <a:endParaRPr lang="da-DK" sz="1400" dirty="0">
              <a:latin typeface="+mn-lt"/>
            </a:endParaRPr>
          </a:p>
          <a:p>
            <a:pPr marL="12700" indent="0">
              <a:buNone/>
            </a:pPr>
            <a:r>
              <a:rPr lang="da-DK" sz="1400" b="1" dirty="0" err="1">
                <a:latin typeface="+mn-lt"/>
              </a:rPr>
              <a:t>Disadvantages</a:t>
            </a:r>
            <a:r>
              <a:rPr lang="da-DK" sz="1400" b="1" dirty="0">
                <a:latin typeface="+mn-lt"/>
              </a:rPr>
              <a:t>:</a:t>
            </a:r>
          </a:p>
          <a:p>
            <a:pPr>
              <a:buFont typeface="Arial" panose="020B0604020202020204" pitchFamily="34" charset="0"/>
              <a:buChar char="•"/>
            </a:pPr>
            <a:r>
              <a:rPr lang="da-DK" sz="1400" dirty="0" err="1">
                <a:latin typeface="+mn-lt"/>
              </a:rPr>
              <a:t>Complexity</a:t>
            </a:r>
            <a:r>
              <a:rPr lang="da-DK" sz="1400" dirty="0">
                <a:latin typeface="+mn-lt"/>
              </a:rPr>
              <a:t> in </a:t>
            </a:r>
            <a:r>
              <a:rPr lang="da-DK" sz="1400" dirty="0" err="1">
                <a:latin typeface="+mn-lt"/>
              </a:rPr>
              <a:t>code</a:t>
            </a:r>
            <a:endParaRPr lang="da-DK" sz="1400" dirty="0">
              <a:latin typeface="+mn-lt"/>
            </a:endParaRPr>
          </a:p>
          <a:p>
            <a:pPr>
              <a:buFont typeface="Arial" panose="020B0604020202020204" pitchFamily="34" charset="0"/>
              <a:buChar char="•"/>
            </a:pPr>
            <a:r>
              <a:rPr lang="da-DK" sz="1400" dirty="0" err="1">
                <a:latin typeface="+mn-lt"/>
              </a:rPr>
              <a:t>Eventual</a:t>
            </a:r>
            <a:r>
              <a:rPr lang="da-DK" sz="1400" dirty="0">
                <a:latin typeface="+mn-lt"/>
              </a:rPr>
              <a:t> </a:t>
            </a:r>
            <a:r>
              <a:rPr lang="da-DK" sz="1400" dirty="0" err="1">
                <a:latin typeface="+mn-lt"/>
              </a:rPr>
              <a:t>consistency</a:t>
            </a:r>
            <a:endParaRPr lang="da-DK" sz="1400" dirty="0">
              <a:latin typeface="+mn-lt"/>
            </a:endParaRPr>
          </a:p>
          <a:p>
            <a:pPr marL="12700" indent="0">
              <a:buNone/>
            </a:pPr>
            <a:endParaRPr lang="da-DK" sz="1400" dirty="0">
              <a:latin typeface="+mn-lt"/>
            </a:endParaRPr>
          </a:p>
          <a:p>
            <a:pPr>
              <a:buFont typeface="Arial" panose="020B0604020202020204" pitchFamily="34" charset="0"/>
              <a:buChar char="•"/>
            </a:pPr>
            <a:endParaRPr lang="da-DK" sz="1400" dirty="0">
              <a:latin typeface="+mn-lt"/>
            </a:endParaRPr>
          </a:p>
          <a:p>
            <a:pPr>
              <a:buFont typeface="Arial" panose="020B0604020202020204" pitchFamily="34" charset="0"/>
              <a:buChar char="•"/>
            </a:pPr>
            <a:endParaRPr lang="da-DK" sz="1400" dirty="0">
              <a:latin typeface="+mn-lt"/>
            </a:endParaRPr>
          </a:p>
        </p:txBody>
      </p:sp>
      <p:pic>
        <p:nvPicPr>
          <p:cNvPr id="5" name="Billede 4">
            <a:extLst>
              <a:ext uri="{FF2B5EF4-FFF2-40B4-BE49-F238E27FC236}">
                <a16:creationId xmlns:a16="http://schemas.microsoft.com/office/drawing/2014/main" id="{D6BE6961-21A4-6177-24C6-0FFB9057AE2C}"/>
              </a:ext>
            </a:extLst>
          </p:cNvPr>
          <p:cNvPicPr>
            <a:picLocks/>
          </p:cNvPicPr>
          <p:nvPr/>
        </p:nvPicPr>
        <p:blipFill>
          <a:blip r:embed="rId2"/>
          <a:stretch>
            <a:fillRect/>
          </a:stretch>
        </p:blipFill>
        <p:spPr>
          <a:xfrm>
            <a:off x="4513393" y="2598437"/>
            <a:ext cx="5559908" cy="3338888"/>
          </a:xfrm>
          <a:prstGeom prst="rect">
            <a:avLst/>
          </a:prstGeom>
        </p:spPr>
      </p:pic>
      <p:pic>
        <p:nvPicPr>
          <p:cNvPr id="7" name="Billede 6">
            <a:extLst>
              <a:ext uri="{FF2B5EF4-FFF2-40B4-BE49-F238E27FC236}">
                <a16:creationId xmlns:a16="http://schemas.microsoft.com/office/drawing/2014/main" id="{7C703B63-B853-B99C-B863-06B39B4D2CE9}"/>
              </a:ext>
            </a:extLst>
          </p:cNvPr>
          <p:cNvPicPr>
            <a:picLocks noChangeAspect="1"/>
          </p:cNvPicPr>
          <p:nvPr/>
        </p:nvPicPr>
        <p:blipFill>
          <a:blip r:embed="rId3"/>
          <a:stretch>
            <a:fillRect/>
          </a:stretch>
        </p:blipFill>
        <p:spPr>
          <a:xfrm rot="20597642">
            <a:off x="1881782" y="4786330"/>
            <a:ext cx="2713790" cy="1834892"/>
          </a:xfrm>
          <a:prstGeom prst="rect">
            <a:avLst/>
          </a:prstGeom>
        </p:spPr>
      </p:pic>
    </p:spTree>
    <p:extLst>
      <p:ext uri="{BB962C8B-B14F-4D97-AF65-F5344CB8AC3E}">
        <p14:creationId xmlns:p14="http://schemas.microsoft.com/office/powerpoint/2010/main" val="41208427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DB99076-DB29-B3E4-4D18-ECC217C9E2F8}"/>
              </a:ext>
            </a:extLst>
          </p:cNvPr>
          <p:cNvSpPr>
            <a:spLocks noGrp="1"/>
          </p:cNvSpPr>
          <p:nvPr>
            <p:ph type="title"/>
          </p:nvPr>
        </p:nvSpPr>
        <p:spPr/>
        <p:txBody>
          <a:bodyPr/>
          <a:lstStyle/>
          <a:p>
            <a:r>
              <a:rPr lang="en-US" dirty="0"/>
              <a:t>EDA at a larger scale</a:t>
            </a:r>
          </a:p>
        </p:txBody>
      </p:sp>
      <p:pic>
        <p:nvPicPr>
          <p:cNvPr id="6" name="Billede 5">
            <a:extLst>
              <a:ext uri="{FF2B5EF4-FFF2-40B4-BE49-F238E27FC236}">
                <a16:creationId xmlns:a16="http://schemas.microsoft.com/office/drawing/2014/main" id="{22A13DE3-E3D0-9A7A-BE57-8CE9E87CFEC4}"/>
              </a:ext>
            </a:extLst>
          </p:cNvPr>
          <p:cNvPicPr>
            <a:picLocks/>
          </p:cNvPicPr>
          <p:nvPr/>
        </p:nvPicPr>
        <p:blipFill>
          <a:blip r:embed="rId2"/>
          <a:stretch>
            <a:fillRect/>
          </a:stretch>
        </p:blipFill>
        <p:spPr>
          <a:xfrm>
            <a:off x="1130300" y="1689336"/>
            <a:ext cx="7439025" cy="2890838"/>
          </a:xfrm>
          <a:prstGeom prst="rect">
            <a:avLst/>
          </a:prstGeom>
        </p:spPr>
      </p:pic>
      <p:sp>
        <p:nvSpPr>
          <p:cNvPr id="3" name="Pil: venstre 2">
            <a:extLst>
              <a:ext uri="{FF2B5EF4-FFF2-40B4-BE49-F238E27FC236}">
                <a16:creationId xmlns:a16="http://schemas.microsoft.com/office/drawing/2014/main" id="{125FE1F2-8ED8-B977-D3F3-3FA0BD5E13D1}"/>
              </a:ext>
            </a:extLst>
          </p:cNvPr>
          <p:cNvSpPr/>
          <p:nvPr/>
        </p:nvSpPr>
        <p:spPr>
          <a:xfrm rot="2231865">
            <a:off x="5587680" y="4907812"/>
            <a:ext cx="2970426" cy="521703"/>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Looks simple – but is it really?</a:t>
            </a:r>
          </a:p>
        </p:txBody>
      </p:sp>
    </p:spTree>
    <p:extLst>
      <p:ext uri="{BB962C8B-B14F-4D97-AF65-F5344CB8AC3E}">
        <p14:creationId xmlns:p14="http://schemas.microsoft.com/office/powerpoint/2010/main" val="39647315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B8C61EF-6254-F75E-E5CF-EEB2EA9570D5}"/>
              </a:ext>
            </a:extLst>
          </p:cNvPr>
          <p:cNvSpPr>
            <a:spLocks noGrp="1"/>
          </p:cNvSpPr>
          <p:nvPr>
            <p:ph type="title"/>
          </p:nvPr>
        </p:nvSpPr>
        <p:spPr/>
        <p:txBody>
          <a:bodyPr/>
          <a:lstStyle/>
          <a:p>
            <a:r>
              <a:rPr lang="en-US" dirty="0"/>
              <a:t>DDD and Bounded contexts</a:t>
            </a:r>
          </a:p>
        </p:txBody>
      </p:sp>
      <p:sp>
        <p:nvSpPr>
          <p:cNvPr id="3" name="Pladsholder til tekst 2">
            <a:extLst>
              <a:ext uri="{FF2B5EF4-FFF2-40B4-BE49-F238E27FC236}">
                <a16:creationId xmlns:a16="http://schemas.microsoft.com/office/drawing/2014/main" id="{D387E22D-8947-34FE-BE2E-40D5A65D3641}"/>
              </a:ext>
            </a:extLst>
          </p:cNvPr>
          <p:cNvSpPr>
            <a:spLocks noGrp="1"/>
          </p:cNvSpPr>
          <p:nvPr>
            <p:ph type="body" idx="1"/>
          </p:nvPr>
        </p:nvSpPr>
        <p:spPr>
          <a:xfrm>
            <a:off x="360362" y="1052512"/>
            <a:ext cx="6796088" cy="5569352"/>
          </a:xfrm>
        </p:spPr>
        <p:txBody>
          <a:bodyPr/>
          <a:lstStyle/>
          <a:p>
            <a:pPr marL="12700" indent="0">
              <a:buNone/>
            </a:pPr>
            <a:r>
              <a:rPr lang="en-US" sz="1600" b="0" i="0" dirty="0">
                <a:solidFill>
                  <a:srgbClr val="000000"/>
                </a:solidFill>
                <a:effectLst/>
                <a:latin typeface="+mn-lt"/>
              </a:rPr>
              <a:t>DDD (domain driven development) is abou</a:t>
            </a:r>
            <a:r>
              <a:rPr lang="en-US" sz="1600" dirty="0">
                <a:solidFill>
                  <a:srgbClr val="000000"/>
                </a:solidFill>
                <a:latin typeface="+mn-lt"/>
              </a:rPr>
              <a:t>t technical- and domain model alignment so that domain experts and technical team members working together can communicate about the model in an unambiguous way.</a:t>
            </a:r>
            <a:r>
              <a:rPr lang="en-US" sz="1600" b="0" i="0" dirty="0">
                <a:solidFill>
                  <a:srgbClr val="000000"/>
                </a:solidFill>
                <a:effectLst/>
                <a:latin typeface="+mn-lt"/>
              </a:rPr>
              <a:t> </a:t>
            </a:r>
          </a:p>
          <a:p>
            <a:pPr marL="12700" indent="0">
              <a:buNone/>
            </a:pPr>
            <a:r>
              <a:rPr lang="en-US" sz="1600" b="0" i="0" dirty="0">
                <a:solidFill>
                  <a:srgbClr val="000000"/>
                </a:solidFill>
                <a:effectLst/>
                <a:latin typeface="+mn-lt"/>
              </a:rPr>
              <a:t>In DDD, </a:t>
            </a:r>
            <a:r>
              <a:rPr lang="en-US" sz="1600" b="1" i="0" dirty="0">
                <a:solidFill>
                  <a:srgbClr val="000000"/>
                </a:solidFill>
                <a:effectLst/>
                <a:latin typeface="+mn-lt"/>
              </a:rPr>
              <a:t>bounded contexts</a:t>
            </a:r>
            <a:r>
              <a:rPr lang="en-US" sz="1600" b="0" i="0" dirty="0">
                <a:solidFill>
                  <a:srgbClr val="000000"/>
                </a:solidFill>
                <a:effectLst/>
                <a:latin typeface="+mn-lt"/>
              </a:rPr>
              <a:t> help to establish clear boundaries between different parts of the system by grouping related domain </a:t>
            </a:r>
            <a:r>
              <a:rPr lang="en-US" sz="1600" b="1" i="0" dirty="0">
                <a:solidFill>
                  <a:srgbClr val="000000"/>
                </a:solidFill>
                <a:effectLst/>
                <a:latin typeface="+mn-lt"/>
              </a:rPr>
              <a:t>entities</a:t>
            </a:r>
            <a:r>
              <a:rPr lang="en-US" sz="1600" b="0" i="0" dirty="0">
                <a:solidFill>
                  <a:srgbClr val="000000"/>
                </a:solidFill>
                <a:effectLst/>
                <a:latin typeface="+mn-lt"/>
              </a:rPr>
              <a:t>. This allows for better separation of work as smaller teams can focus on sub domains. Inside a boundary, the model must be </a:t>
            </a:r>
            <a:r>
              <a:rPr lang="en-US" sz="1600" b="1" i="0" dirty="0">
                <a:solidFill>
                  <a:srgbClr val="000000"/>
                </a:solidFill>
                <a:effectLst/>
                <a:latin typeface="+mn-lt"/>
              </a:rPr>
              <a:t>consistent</a:t>
            </a:r>
            <a:r>
              <a:rPr lang="en-US" sz="1600" b="0" i="0" dirty="0">
                <a:solidFill>
                  <a:srgbClr val="000000"/>
                </a:solidFill>
                <a:effectLst/>
                <a:latin typeface="+mn-lt"/>
              </a:rPr>
              <a:t> and </a:t>
            </a:r>
            <a:r>
              <a:rPr lang="en-US" sz="1600" b="1" i="0" dirty="0">
                <a:solidFill>
                  <a:srgbClr val="000000"/>
                </a:solidFill>
                <a:effectLst/>
                <a:latin typeface="+mn-lt"/>
              </a:rPr>
              <a:t>coherent</a:t>
            </a:r>
            <a:r>
              <a:rPr lang="en-US" sz="1600" b="0" i="0" dirty="0">
                <a:solidFill>
                  <a:srgbClr val="000000"/>
                </a:solidFill>
                <a:effectLst/>
                <a:latin typeface="+mn-lt"/>
              </a:rPr>
              <a:t>, meaning that the entities must be inter-related and dependent on each other. Messages sent between services inside a bounded context is referred to as </a:t>
            </a:r>
            <a:r>
              <a:rPr lang="en-US" sz="1600" b="1" i="0" dirty="0">
                <a:solidFill>
                  <a:srgbClr val="000000"/>
                </a:solidFill>
                <a:effectLst/>
                <a:latin typeface="+mn-lt"/>
              </a:rPr>
              <a:t>domain events</a:t>
            </a:r>
            <a:r>
              <a:rPr lang="en-US" sz="1600" b="0" i="0" dirty="0">
                <a:solidFill>
                  <a:srgbClr val="000000"/>
                </a:solidFill>
                <a:effectLst/>
                <a:latin typeface="+mn-lt"/>
              </a:rPr>
              <a:t>.</a:t>
            </a:r>
          </a:p>
          <a:p>
            <a:pPr marL="12700" indent="0">
              <a:buNone/>
            </a:pPr>
            <a:endParaRPr lang="en-US" sz="1600" b="0" i="0" dirty="0">
              <a:solidFill>
                <a:srgbClr val="000000"/>
              </a:solidFill>
              <a:effectLst/>
              <a:latin typeface="+mn-lt"/>
            </a:endParaRPr>
          </a:p>
          <a:p>
            <a:pPr marL="12700" indent="0">
              <a:buNone/>
            </a:pPr>
            <a:r>
              <a:rPr lang="en-US" sz="1600" b="0" i="0" dirty="0">
                <a:solidFill>
                  <a:srgbClr val="000000"/>
                </a:solidFill>
                <a:effectLst/>
                <a:latin typeface="+mn-lt"/>
              </a:rPr>
              <a:t>The same entity name may occur within different bounded contexts (like Product in Orders and Stock). </a:t>
            </a:r>
          </a:p>
          <a:p>
            <a:pPr marL="12700" indent="0">
              <a:buNone/>
            </a:pPr>
            <a:r>
              <a:rPr lang="en-US" sz="1600" b="0" i="0" dirty="0">
                <a:solidFill>
                  <a:srgbClr val="000000"/>
                </a:solidFill>
                <a:effectLst/>
                <a:latin typeface="+mn-lt"/>
              </a:rPr>
              <a:t>A public language (model) needs to be specified when communicating between bounded contexts. </a:t>
            </a:r>
          </a:p>
          <a:p>
            <a:pPr marL="12700" indent="0">
              <a:buNone/>
            </a:pPr>
            <a:r>
              <a:rPr lang="en-US" sz="1600" b="0" i="0" dirty="0">
                <a:solidFill>
                  <a:srgbClr val="000000"/>
                </a:solidFill>
                <a:effectLst/>
                <a:latin typeface="+mn-lt"/>
              </a:rPr>
              <a:t>Events sent between bounded context are referred to as </a:t>
            </a:r>
            <a:r>
              <a:rPr lang="en-US" sz="1600" b="1" i="0" dirty="0">
                <a:solidFill>
                  <a:srgbClr val="000000"/>
                </a:solidFill>
                <a:effectLst/>
                <a:latin typeface="+mn-lt"/>
              </a:rPr>
              <a:t>integration events</a:t>
            </a:r>
            <a:r>
              <a:rPr lang="en-US" sz="1600" b="0" i="0" dirty="0">
                <a:solidFill>
                  <a:srgbClr val="000000"/>
                </a:solidFill>
                <a:effectLst/>
                <a:latin typeface="+mn-lt"/>
              </a:rPr>
              <a:t>. Sometimes translations to/from integration events must happen before sending to the backbone or receiving from the backbone if the producing or consuming bounded context is not aware of integration event language.</a:t>
            </a:r>
          </a:p>
          <a:p>
            <a:pPr marL="12700" indent="0">
              <a:buNone/>
            </a:pPr>
            <a:endParaRPr lang="en-US" sz="1600" b="0" i="0" dirty="0">
              <a:solidFill>
                <a:srgbClr val="000000"/>
              </a:solidFill>
              <a:effectLst/>
              <a:latin typeface="+mn-lt"/>
            </a:endParaRPr>
          </a:p>
          <a:p>
            <a:pPr marL="12700" indent="0">
              <a:buNone/>
            </a:pPr>
            <a:endParaRPr lang="en-US" sz="1600" dirty="0">
              <a:latin typeface="+mn-lt"/>
            </a:endParaRPr>
          </a:p>
        </p:txBody>
      </p:sp>
      <p:pic>
        <p:nvPicPr>
          <p:cNvPr id="4" name="Billede 3">
            <a:extLst>
              <a:ext uri="{FF2B5EF4-FFF2-40B4-BE49-F238E27FC236}">
                <a16:creationId xmlns:a16="http://schemas.microsoft.com/office/drawing/2014/main" id="{DBC837FF-C13B-80D1-2A14-0E89E7B5738F}"/>
              </a:ext>
            </a:extLst>
          </p:cNvPr>
          <p:cNvPicPr>
            <a:picLocks/>
          </p:cNvPicPr>
          <p:nvPr/>
        </p:nvPicPr>
        <p:blipFill>
          <a:blip r:embed="rId2"/>
          <a:stretch>
            <a:fillRect/>
          </a:stretch>
        </p:blipFill>
        <p:spPr>
          <a:xfrm>
            <a:off x="6992560" y="3331633"/>
            <a:ext cx="2924175" cy="2285110"/>
          </a:xfrm>
          <a:prstGeom prst="rect">
            <a:avLst/>
          </a:prstGeom>
        </p:spPr>
      </p:pic>
    </p:spTree>
    <p:extLst>
      <p:ext uri="{BB962C8B-B14F-4D97-AF65-F5344CB8AC3E}">
        <p14:creationId xmlns:p14="http://schemas.microsoft.com/office/powerpoint/2010/main" val="10940375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32DAA79-DE3A-06DF-8466-15DC2840843D}"/>
              </a:ext>
            </a:extLst>
          </p:cNvPr>
          <p:cNvSpPr>
            <a:spLocks noGrp="1"/>
          </p:cNvSpPr>
          <p:nvPr>
            <p:ph type="title"/>
          </p:nvPr>
        </p:nvSpPr>
        <p:spPr/>
        <p:txBody>
          <a:bodyPr/>
          <a:lstStyle/>
          <a:p>
            <a:r>
              <a:rPr lang="en-US" dirty="0"/>
              <a:t>Messages between bounded context</a:t>
            </a:r>
          </a:p>
        </p:txBody>
      </p:sp>
      <p:pic>
        <p:nvPicPr>
          <p:cNvPr id="7" name="Billede 6">
            <a:extLst>
              <a:ext uri="{FF2B5EF4-FFF2-40B4-BE49-F238E27FC236}">
                <a16:creationId xmlns:a16="http://schemas.microsoft.com/office/drawing/2014/main" id="{780BCB8C-74EF-DF63-F5F2-D1B5098BDDA1}"/>
              </a:ext>
            </a:extLst>
          </p:cNvPr>
          <p:cNvPicPr>
            <a:picLocks/>
          </p:cNvPicPr>
          <p:nvPr/>
        </p:nvPicPr>
        <p:blipFill>
          <a:blip r:embed="rId2"/>
          <a:stretch>
            <a:fillRect/>
          </a:stretch>
        </p:blipFill>
        <p:spPr>
          <a:xfrm>
            <a:off x="0" y="1777946"/>
            <a:ext cx="9906000" cy="3243834"/>
          </a:xfrm>
          <a:prstGeom prst="rect">
            <a:avLst/>
          </a:prstGeom>
        </p:spPr>
      </p:pic>
    </p:spTree>
    <p:extLst>
      <p:ext uri="{BB962C8B-B14F-4D97-AF65-F5344CB8AC3E}">
        <p14:creationId xmlns:p14="http://schemas.microsoft.com/office/powerpoint/2010/main" val="3768140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AD16992-12CA-8AD8-A43A-5BF7556A684A}"/>
              </a:ext>
            </a:extLst>
          </p:cNvPr>
          <p:cNvSpPr>
            <a:spLocks noGrp="1"/>
          </p:cNvSpPr>
          <p:nvPr>
            <p:ph type="title"/>
          </p:nvPr>
        </p:nvSpPr>
        <p:spPr/>
        <p:txBody>
          <a:bodyPr/>
          <a:lstStyle/>
          <a:p>
            <a:r>
              <a:rPr lang="en-US" dirty="0"/>
              <a:t>EDA overview</a:t>
            </a:r>
          </a:p>
        </p:txBody>
      </p:sp>
      <p:sp>
        <p:nvSpPr>
          <p:cNvPr id="3" name="Pladsholder til tekst 2">
            <a:extLst>
              <a:ext uri="{FF2B5EF4-FFF2-40B4-BE49-F238E27FC236}">
                <a16:creationId xmlns:a16="http://schemas.microsoft.com/office/drawing/2014/main" id="{F0D637FB-48D5-1190-EFA9-ED8D00E81866}"/>
              </a:ext>
            </a:extLst>
          </p:cNvPr>
          <p:cNvSpPr>
            <a:spLocks noGrp="1"/>
          </p:cNvSpPr>
          <p:nvPr>
            <p:ph type="body" idx="1"/>
          </p:nvPr>
        </p:nvSpPr>
        <p:spPr>
          <a:xfrm>
            <a:off x="360363" y="1087726"/>
            <a:ext cx="5334760" cy="5159803"/>
          </a:xfrm>
        </p:spPr>
        <p:txBody>
          <a:bodyPr/>
          <a:lstStyle/>
          <a:p>
            <a:pPr marL="12700" indent="0">
              <a:buNone/>
            </a:pPr>
            <a:r>
              <a:rPr lang="en-US" sz="1400" dirty="0">
                <a:solidFill>
                  <a:schemeClr val="tx1"/>
                </a:solidFill>
                <a:latin typeface="+mn-lt"/>
              </a:rPr>
              <a:t>Event-driven architecture (EDA) is a software design pattern that enables an organization to detect “events” or important business moments (such as a transaction, site visit </a:t>
            </a:r>
            <a:r>
              <a:rPr lang="en-US" sz="1400" dirty="0" err="1">
                <a:solidFill>
                  <a:schemeClr val="tx1"/>
                </a:solidFill>
                <a:latin typeface="+mn-lt"/>
              </a:rPr>
              <a:t>etc</a:t>
            </a:r>
            <a:r>
              <a:rPr lang="en-US" sz="1400" dirty="0">
                <a:solidFill>
                  <a:schemeClr val="tx1"/>
                </a:solidFill>
                <a:latin typeface="+mn-lt"/>
              </a:rPr>
              <a:t>) and act on them in real time or near real time. This pattern replaces the traditional “request/response” architecture where services would have to wait for a reply before moving on to the next task. The synchronous communication approach does not scale well and introduces blocking code and increases risks of failures. </a:t>
            </a:r>
          </a:p>
          <a:p>
            <a:pPr marL="12700" indent="0">
              <a:buNone/>
            </a:pPr>
            <a:r>
              <a:rPr lang="en-US" sz="1400" dirty="0">
                <a:solidFill>
                  <a:schemeClr val="tx1"/>
                </a:solidFill>
                <a:latin typeface="+mn-lt"/>
              </a:rPr>
              <a:t>In EDA, events are emitted by an event emitter and broadcasted to any number of listeners through an event backbone. The event emitter has no knowledge of whom may consume the event. Event listeners are also completely decoupled from the event emitters and may emit new events onto the backbone as a response to the event. The decoupling of producers and consumers adds several benefits to the system design. The decoupling allows producers and consumers to produce/consume and different speed rates, allow new consumers to be added seamlessly and replay historic events. </a:t>
            </a:r>
          </a:p>
          <a:p>
            <a:pPr marL="12700" indent="0">
              <a:buNone/>
            </a:pPr>
            <a:r>
              <a:rPr lang="en-US" sz="1400" dirty="0">
                <a:solidFill>
                  <a:schemeClr val="tx1"/>
                </a:solidFill>
                <a:latin typeface="+mn-lt"/>
              </a:rPr>
              <a:t>The downside is added complexity when introducing an event pipeline in between components, observability issues and versioning of data.</a:t>
            </a:r>
          </a:p>
          <a:p>
            <a:pPr marL="12700" indent="0">
              <a:buNone/>
            </a:pPr>
            <a:endParaRPr lang="en-US" sz="1400" dirty="0">
              <a:solidFill>
                <a:schemeClr val="tx1"/>
              </a:solidFill>
              <a:latin typeface="+mn-lt"/>
            </a:endParaRPr>
          </a:p>
        </p:txBody>
      </p:sp>
      <p:pic>
        <p:nvPicPr>
          <p:cNvPr id="4" name="Billede 3">
            <a:extLst>
              <a:ext uri="{FF2B5EF4-FFF2-40B4-BE49-F238E27FC236}">
                <a16:creationId xmlns:a16="http://schemas.microsoft.com/office/drawing/2014/main" id="{ABBEA69A-F057-13D4-4EFA-C944F504F06E}"/>
              </a:ext>
            </a:extLst>
          </p:cNvPr>
          <p:cNvPicPr>
            <a:picLocks/>
          </p:cNvPicPr>
          <p:nvPr/>
        </p:nvPicPr>
        <p:blipFill>
          <a:blip r:embed="rId2"/>
          <a:stretch>
            <a:fillRect/>
          </a:stretch>
        </p:blipFill>
        <p:spPr>
          <a:xfrm>
            <a:off x="6681409" y="1052512"/>
            <a:ext cx="2940428" cy="1307268"/>
          </a:xfrm>
          <a:prstGeom prst="rect">
            <a:avLst/>
          </a:prstGeom>
        </p:spPr>
      </p:pic>
      <p:pic>
        <p:nvPicPr>
          <p:cNvPr id="5" name="Billede 4">
            <a:extLst>
              <a:ext uri="{FF2B5EF4-FFF2-40B4-BE49-F238E27FC236}">
                <a16:creationId xmlns:a16="http://schemas.microsoft.com/office/drawing/2014/main" id="{2AA4B066-8388-36EB-ED75-E5E68F657396}"/>
              </a:ext>
            </a:extLst>
          </p:cNvPr>
          <p:cNvPicPr>
            <a:picLocks/>
          </p:cNvPicPr>
          <p:nvPr/>
        </p:nvPicPr>
        <p:blipFill>
          <a:blip r:embed="rId3"/>
          <a:stretch>
            <a:fillRect/>
          </a:stretch>
        </p:blipFill>
        <p:spPr>
          <a:xfrm>
            <a:off x="6736074" y="2701210"/>
            <a:ext cx="2940428" cy="1455579"/>
          </a:xfrm>
          <a:prstGeom prst="rect">
            <a:avLst/>
          </a:prstGeom>
        </p:spPr>
      </p:pic>
      <p:pic>
        <p:nvPicPr>
          <p:cNvPr id="7" name="Billede 6">
            <a:extLst>
              <a:ext uri="{FF2B5EF4-FFF2-40B4-BE49-F238E27FC236}">
                <a16:creationId xmlns:a16="http://schemas.microsoft.com/office/drawing/2014/main" id="{939B5AD2-1FD4-30CF-6D46-8938756327A7}"/>
              </a:ext>
            </a:extLst>
          </p:cNvPr>
          <p:cNvPicPr>
            <a:picLocks/>
          </p:cNvPicPr>
          <p:nvPr/>
        </p:nvPicPr>
        <p:blipFill>
          <a:blip r:embed="rId4"/>
          <a:stretch>
            <a:fillRect/>
          </a:stretch>
        </p:blipFill>
        <p:spPr>
          <a:xfrm>
            <a:off x="5769665" y="4498219"/>
            <a:ext cx="3906837" cy="1286267"/>
          </a:xfrm>
          <a:prstGeom prst="rect">
            <a:avLst/>
          </a:prstGeom>
        </p:spPr>
      </p:pic>
    </p:spTree>
    <p:extLst>
      <p:ext uri="{BB962C8B-B14F-4D97-AF65-F5344CB8AC3E}">
        <p14:creationId xmlns:p14="http://schemas.microsoft.com/office/powerpoint/2010/main" val="29192028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0730391-972C-C476-E9D8-C4970E628CF2}"/>
              </a:ext>
            </a:extLst>
          </p:cNvPr>
          <p:cNvSpPr>
            <a:spLocks noGrp="1"/>
          </p:cNvSpPr>
          <p:nvPr>
            <p:ph type="title"/>
          </p:nvPr>
        </p:nvSpPr>
        <p:spPr/>
        <p:txBody>
          <a:bodyPr/>
          <a:lstStyle/>
          <a:p>
            <a:r>
              <a:rPr lang="en-US" dirty="0"/>
              <a:t>Events, Commands and Queries</a:t>
            </a:r>
          </a:p>
        </p:txBody>
      </p:sp>
      <p:sp>
        <p:nvSpPr>
          <p:cNvPr id="3" name="Pladsholder til tekst 2">
            <a:extLst>
              <a:ext uri="{FF2B5EF4-FFF2-40B4-BE49-F238E27FC236}">
                <a16:creationId xmlns:a16="http://schemas.microsoft.com/office/drawing/2014/main" id="{A34A4F39-6F05-25DD-3C02-59A6774D342F}"/>
              </a:ext>
            </a:extLst>
          </p:cNvPr>
          <p:cNvSpPr>
            <a:spLocks noGrp="1"/>
          </p:cNvSpPr>
          <p:nvPr>
            <p:ph type="body" idx="1"/>
          </p:nvPr>
        </p:nvSpPr>
        <p:spPr>
          <a:xfrm>
            <a:off x="360362" y="1052512"/>
            <a:ext cx="3932238" cy="5625874"/>
          </a:xfrm>
        </p:spPr>
        <p:txBody>
          <a:bodyPr/>
          <a:lstStyle/>
          <a:p>
            <a:pPr marL="12700" indent="0">
              <a:buNone/>
            </a:pPr>
            <a:r>
              <a:rPr lang="en-US" sz="1400" b="1" dirty="0"/>
              <a:t>Events</a:t>
            </a:r>
          </a:p>
          <a:p>
            <a:pPr marL="12700" indent="0">
              <a:buNone/>
            </a:pPr>
            <a:r>
              <a:rPr lang="en-US" sz="1200" dirty="0"/>
              <a:t>Something happened (provide identity + context)</a:t>
            </a:r>
          </a:p>
          <a:p>
            <a:pPr marL="12700" indent="0">
              <a:buNone/>
            </a:pPr>
            <a:r>
              <a:rPr lang="en-US" sz="1200" dirty="0"/>
              <a:t>Zero or many consumers (completely decoupled)</a:t>
            </a:r>
          </a:p>
          <a:p>
            <a:pPr marL="12700" indent="0">
              <a:buNone/>
            </a:pPr>
            <a:r>
              <a:rPr lang="en-US" sz="1200" dirty="0"/>
              <a:t>Single producer (owner of the event and its data)</a:t>
            </a:r>
          </a:p>
          <a:p>
            <a:pPr marL="12700" indent="0">
              <a:buNone/>
            </a:pPr>
            <a:r>
              <a:rPr lang="en-US" sz="1200" dirty="0"/>
              <a:t>Owned by producer</a:t>
            </a:r>
          </a:p>
          <a:p>
            <a:pPr marL="12700" indent="0">
              <a:buNone/>
            </a:pPr>
            <a:endParaRPr lang="en-US" sz="1200" dirty="0"/>
          </a:p>
          <a:p>
            <a:pPr marL="12700" indent="0">
              <a:buNone/>
            </a:pPr>
            <a:r>
              <a:rPr lang="en-US" sz="1400" b="1" dirty="0"/>
              <a:t>Commands</a:t>
            </a:r>
          </a:p>
          <a:p>
            <a:pPr marL="12700" indent="0">
              <a:buNone/>
            </a:pPr>
            <a:r>
              <a:rPr lang="en-US" sz="1200" dirty="0"/>
              <a:t>Invoke behavior (target a specific recipient)</a:t>
            </a:r>
          </a:p>
          <a:p>
            <a:pPr marL="12700" indent="0">
              <a:buNone/>
            </a:pPr>
            <a:r>
              <a:rPr lang="en-US" sz="1200" dirty="0"/>
              <a:t>Single consumer (consumer executes the command)</a:t>
            </a:r>
          </a:p>
          <a:p>
            <a:pPr marL="12700" indent="0">
              <a:buNone/>
            </a:pPr>
            <a:r>
              <a:rPr lang="en-US" sz="1200" dirty="0"/>
              <a:t>Multiple senders (Anyone can send a command)</a:t>
            </a:r>
          </a:p>
          <a:p>
            <a:pPr marL="12700" indent="0">
              <a:buNone/>
            </a:pPr>
            <a:r>
              <a:rPr lang="en-US" sz="1200" dirty="0"/>
              <a:t>Owned by consumer</a:t>
            </a:r>
          </a:p>
          <a:p>
            <a:pPr marL="12700" indent="0">
              <a:buNone/>
            </a:pPr>
            <a:endParaRPr lang="en-US" sz="1200" b="1" dirty="0"/>
          </a:p>
          <a:p>
            <a:pPr marL="12700" indent="0">
              <a:buNone/>
            </a:pPr>
            <a:r>
              <a:rPr lang="en-US" sz="1400" b="1" dirty="0"/>
              <a:t>Queries</a:t>
            </a:r>
          </a:p>
          <a:p>
            <a:pPr marL="12700" indent="0">
              <a:buNone/>
            </a:pPr>
            <a:r>
              <a:rPr lang="en-US" sz="1200" dirty="0"/>
              <a:t>Peer-to-peer. Typically in the form of HTTP calls</a:t>
            </a:r>
          </a:p>
          <a:p>
            <a:pPr marL="12700" indent="0">
              <a:buNone/>
            </a:pPr>
            <a:r>
              <a:rPr lang="en-US" sz="1200" dirty="0"/>
              <a:t>No side-effects (state changes) in the service. </a:t>
            </a:r>
          </a:p>
          <a:p>
            <a:pPr marL="12700" indent="0">
              <a:buNone/>
            </a:pPr>
            <a:r>
              <a:rPr lang="en-US" sz="1200" dirty="0"/>
              <a:t>Read-only and typically backed by a data-store</a:t>
            </a:r>
            <a:endParaRPr lang="en-US" sz="1200" b="1" dirty="0"/>
          </a:p>
          <a:p>
            <a:pPr marL="12700" indent="0">
              <a:buNone/>
            </a:pPr>
            <a:endParaRPr lang="en-US" sz="1200" b="1" dirty="0"/>
          </a:p>
        </p:txBody>
      </p:sp>
      <p:pic>
        <p:nvPicPr>
          <p:cNvPr id="4" name="Billede 3">
            <a:extLst>
              <a:ext uri="{FF2B5EF4-FFF2-40B4-BE49-F238E27FC236}">
                <a16:creationId xmlns:a16="http://schemas.microsoft.com/office/drawing/2014/main" id="{44260269-0E29-C62A-07F5-8FEACF370C43}"/>
              </a:ext>
            </a:extLst>
          </p:cNvPr>
          <p:cNvPicPr>
            <a:picLocks/>
          </p:cNvPicPr>
          <p:nvPr/>
        </p:nvPicPr>
        <p:blipFill>
          <a:blip r:embed="rId2"/>
          <a:stretch>
            <a:fillRect/>
          </a:stretch>
        </p:blipFill>
        <p:spPr>
          <a:xfrm>
            <a:off x="4401170" y="976312"/>
            <a:ext cx="3788229" cy="2726871"/>
          </a:xfrm>
          <a:prstGeom prst="rect">
            <a:avLst/>
          </a:prstGeom>
        </p:spPr>
      </p:pic>
      <p:pic>
        <p:nvPicPr>
          <p:cNvPr id="5" name="Billede 4">
            <a:extLst>
              <a:ext uri="{FF2B5EF4-FFF2-40B4-BE49-F238E27FC236}">
                <a16:creationId xmlns:a16="http://schemas.microsoft.com/office/drawing/2014/main" id="{4940FCC1-289D-55F5-E794-9B479EDA5B32}"/>
              </a:ext>
            </a:extLst>
          </p:cNvPr>
          <p:cNvPicPr>
            <a:picLocks/>
          </p:cNvPicPr>
          <p:nvPr/>
        </p:nvPicPr>
        <p:blipFill>
          <a:blip r:embed="rId3"/>
          <a:stretch>
            <a:fillRect/>
          </a:stretch>
        </p:blipFill>
        <p:spPr>
          <a:xfrm>
            <a:off x="5679455" y="3398554"/>
            <a:ext cx="4032024" cy="2812937"/>
          </a:xfrm>
          <a:prstGeom prst="rect">
            <a:avLst/>
          </a:prstGeom>
        </p:spPr>
      </p:pic>
    </p:spTree>
    <p:extLst>
      <p:ext uri="{BB962C8B-B14F-4D97-AF65-F5344CB8AC3E}">
        <p14:creationId xmlns:p14="http://schemas.microsoft.com/office/powerpoint/2010/main" val="41348367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91A6C76-A0CA-2457-F96D-FB95333D70E5}"/>
              </a:ext>
            </a:extLst>
          </p:cNvPr>
          <p:cNvSpPr>
            <a:spLocks noGrp="1"/>
          </p:cNvSpPr>
          <p:nvPr>
            <p:ph type="title"/>
          </p:nvPr>
        </p:nvSpPr>
        <p:spPr/>
        <p:txBody>
          <a:bodyPr/>
          <a:lstStyle/>
          <a:p>
            <a:r>
              <a:rPr lang="en-US" dirty="0"/>
              <a:t>Event communication patterns</a:t>
            </a:r>
          </a:p>
        </p:txBody>
      </p:sp>
      <p:pic>
        <p:nvPicPr>
          <p:cNvPr id="9" name="Billede 8">
            <a:extLst>
              <a:ext uri="{FF2B5EF4-FFF2-40B4-BE49-F238E27FC236}">
                <a16:creationId xmlns:a16="http://schemas.microsoft.com/office/drawing/2014/main" id="{37E5C1CA-DF7D-419F-300C-34602D4F327A}"/>
              </a:ext>
            </a:extLst>
          </p:cNvPr>
          <p:cNvPicPr>
            <a:picLocks/>
          </p:cNvPicPr>
          <p:nvPr/>
        </p:nvPicPr>
        <p:blipFill>
          <a:blip r:embed="rId2"/>
          <a:stretch>
            <a:fillRect/>
          </a:stretch>
        </p:blipFill>
        <p:spPr>
          <a:xfrm>
            <a:off x="266700" y="1009650"/>
            <a:ext cx="9644063" cy="5041864"/>
          </a:xfrm>
          <a:prstGeom prst="rect">
            <a:avLst/>
          </a:prstGeom>
        </p:spPr>
      </p:pic>
    </p:spTree>
    <p:extLst>
      <p:ext uri="{BB962C8B-B14F-4D97-AF65-F5344CB8AC3E}">
        <p14:creationId xmlns:p14="http://schemas.microsoft.com/office/powerpoint/2010/main" val="6824572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138F4D4-1312-0C33-E911-049B6ABB97E9}"/>
              </a:ext>
            </a:extLst>
          </p:cNvPr>
          <p:cNvSpPr>
            <a:spLocks noGrp="1"/>
          </p:cNvSpPr>
          <p:nvPr>
            <p:ph type="title"/>
          </p:nvPr>
        </p:nvSpPr>
        <p:spPr/>
        <p:txBody>
          <a:bodyPr/>
          <a:lstStyle/>
          <a:p>
            <a:r>
              <a:rPr lang="da-DK" dirty="0"/>
              <a:t>Events</a:t>
            </a:r>
          </a:p>
        </p:txBody>
      </p:sp>
      <p:sp>
        <p:nvSpPr>
          <p:cNvPr id="3" name="Pladsholder til tekst 2">
            <a:extLst>
              <a:ext uri="{FF2B5EF4-FFF2-40B4-BE49-F238E27FC236}">
                <a16:creationId xmlns:a16="http://schemas.microsoft.com/office/drawing/2014/main" id="{ECAE06EE-8C25-C27E-1A9D-B2EE10DEE28A}"/>
              </a:ext>
            </a:extLst>
          </p:cNvPr>
          <p:cNvSpPr>
            <a:spLocks noGrp="1"/>
          </p:cNvSpPr>
          <p:nvPr>
            <p:ph type="body" idx="1"/>
          </p:nvPr>
        </p:nvSpPr>
        <p:spPr>
          <a:xfrm>
            <a:off x="259728" y="764703"/>
            <a:ext cx="5763701" cy="2128477"/>
          </a:xfrm>
        </p:spPr>
        <p:txBody>
          <a:bodyPr/>
          <a:lstStyle/>
          <a:p>
            <a:pPr marL="12700" indent="0">
              <a:buNone/>
            </a:pPr>
            <a:r>
              <a:rPr lang="da-DK" sz="1300" b="1" dirty="0"/>
              <a:t>Events is </a:t>
            </a:r>
            <a:r>
              <a:rPr lang="da-DK" sz="1300" b="1" dirty="0" err="1"/>
              <a:t>about</a:t>
            </a:r>
            <a:r>
              <a:rPr lang="da-DK" sz="1300" b="1" dirty="0"/>
              <a:t> </a:t>
            </a:r>
            <a:r>
              <a:rPr lang="da-DK" sz="1300" b="1" dirty="0" err="1"/>
              <a:t>something</a:t>
            </a:r>
            <a:r>
              <a:rPr lang="da-DK" sz="1300" b="1" dirty="0"/>
              <a:t> </a:t>
            </a:r>
            <a:r>
              <a:rPr lang="da-DK" sz="1300" b="1" dirty="0" err="1"/>
              <a:t>that</a:t>
            </a:r>
            <a:r>
              <a:rPr lang="da-DK" sz="1300" b="1" dirty="0"/>
              <a:t> has </a:t>
            </a:r>
            <a:r>
              <a:rPr lang="da-DK" sz="1300" b="1" dirty="0" err="1"/>
              <a:t>happened</a:t>
            </a:r>
            <a:r>
              <a:rPr lang="da-DK" sz="1300" b="1" dirty="0"/>
              <a:t>.</a:t>
            </a:r>
            <a:r>
              <a:rPr lang="da-DK" sz="1300" dirty="0"/>
              <a:t> </a:t>
            </a:r>
            <a:r>
              <a:rPr lang="da-DK" sz="1300" dirty="0" err="1"/>
              <a:t>They</a:t>
            </a:r>
            <a:r>
              <a:rPr lang="da-DK" sz="1300" dirty="0"/>
              <a:t> </a:t>
            </a:r>
            <a:r>
              <a:rPr lang="da-DK" sz="1300" dirty="0" err="1"/>
              <a:t>are</a:t>
            </a:r>
            <a:r>
              <a:rPr lang="da-DK" sz="1300" dirty="0"/>
              <a:t> </a:t>
            </a:r>
            <a:r>
              <a:rPr lang="da-DK" sz="1300" b="1" dirty="0" err="1"/>
              <a:t>ordered</a:t>
            </a:r>
            <a:r>
              <a:rPr lang="da-DK" sz="1300" dirty="0"/>
              <a:t> and </a:t>
            </a:r>
            <a:r>
              <a:rPr lang="da-DK" sz="1300" b="1" dirty="0" err="1"/>
              <a:t>immutable</a:t>
            </a:r>
            <a:r>
              <a:rPr lang="da-DK" sz="1300" dirty="0"/>
              <a:t> and </a:t>
            </a:r>
            <a:r>
              <a:rPr lang="da-DK" sz="1300" dirty="0" err="1"/>
              <a:t>once</a:t>
            </a:r>
            <a:r>
              <a:rPr lang="da-DK" sz="1300" dirty="0"/>
              <a:t> </a:t>
            </a:r>
            <a:r>
              <a:rPr lang="da-DK" sz="1300" dirty="0" err="1"/>
              <a:t>published</a:t>
            </a:r>
            <a:r>
              <a:rPr lang="da-DK" sz="1300" dirty="0"/>
              <a:t> </a:t>
            </a:r>
            <a:r>
              <a:rPr lang="da-DK" sz="1300" dirty="0" err="1"/>
              <a:t>cannot</a:t>
            </a:r>
            <a:r>
              <a:rPr lang="da-DK" sz="1300" dirty="0"/>
              <a:t> </a:t>
            </a:r>
            <a:r>
              <a:rPr lang="da-DK" sz="1300" dirty="0" err="1"/>
              <a:t>be</a:t>
            </a:r>
            <a:r>
              <a:rPr lang="da-DK" sz="1300" dirty="0"/>
              <a:t> </a:t>
            </a:r>
            <a:r>
              <a:rPr lang="da-DK" sz="1300" dirty="0" err="1"/>
              <a:t>changed</a:t>
            </a:r>
            <a:r>
              <a:rPr lang="da-DK" sz="1300" dirty="0"/>
              <a:t> or re-</a:t>
            </a:r>
            <a:r>
              <a:rPr lang="da-DK" sz="1300" dirty="0" err="1"/>
              <a:t>ordered</a:t>
            </a:r>
            <a:r>
              <a:rPr lang="da-DK" sz="1300" dirty="0"/>
              <a:t>. </a:t>
            </a:r>
            <a:r>
              <a:rPr lang="da-DK" sz="1300" b="1" dirty="0"/>
              <a:t>Multiple </a:t>
            </a:r>
            <a:r>
              <a:rPr lang="da-DK" sz="1300" b="1" dirty="0" err="1"/>
              <a:t>consumers</a:t>
            </a:r>
            <a:r>
              <a:rPr lang="da-DK" sz="1300" dirty="0"/>
              <a:t> </a:t>
            </a:r>
            <a:r>
              <a:rPr lang="da-DK" sz="1300" dirty="0" err="1"/>
              <a:t>can</a:t>
            </a:r>
            <a:r>
              <a:rPr lang="da-DK" sz="1300" dirty="0"/>
              <a:t> </a:t>
            </a:r>
            <a:r>
              <a:rPr lang="da-DK" sz="1300" dirty="0" err="1"/>
              <a:t>subscribe</a:t>
            </a:r>
            <a:r>
              <a:rPr lang="da-DK" sz="1300" dirty="0"/>
              <a:t> to </a:t>
            </a:r>
            <a:r>
              <a:rPr lang="da-DK" sz="1300" dirty="0" err="1"/>
              <a:t>these</a:t>
            </a:r>
            <a:r>
              <a:rPr lang="da-DK" sz="1300" dirty="0"/>
              <a:t> events. Event </a:t>
            </a:r>
            <a:r>
              <a:rPr lang="da-DK" sz="1300" dirty="0" err="1"/>
              <a:t>may</a:t>
            </a:r>
            <a:r>
              <a:rPr lang="da-DK" sz="1300" dirty="0"/>
              <a:t> </a:t>
            </a:r>
            <a:r>
              <a:rPr lang="da-DK" sz="1300" dirty="0" err="1"/>
              <a:t>carry</a:t>
            </a:r>
            <a:r>
              <a:rPr lang="da-DK" sz="1300" dirty="0"/>
              <a:t> more (</a:t>
            </a:r>
            <a:r>
              <a:rPr lang="da-DK" sz="1300" b="1" dirty="0" err="1"/>
              <a:t>fact</a:t>
            </a:r>
            <a:r>
              <a:rPr lang="da-DK" sz="1300" dirty="0"/>
              <a:t>) or </a:t>
            </a:r>
            <a:r>
              <a:rPr lang="da-DK" sz="1300" dirty="0" err="1"/>
              <a:t>less</a:t>
            </a:r>
            <a:r>
              <a:rPr lang="da-DK" sz="1300" dirty="0"/>
              <a:t> (</a:t>
            </a:r>
            <a:r>
              <a:rPr lang="da-DK" sz="1300" b="1" dirty="0"/>
              <a:t>delta</a:t>
            </a:r>
            <a:r>
              <a:rPr lang="da-DK" sz="1300" dirty="0"/>
              <a:t>) information </a:t>
            </a:r>
            <a:r>
              <a:rPr lang="da-DK" sz="1300" dirty="0" err="1"/>
              <a:t>which</a:t>
            </a:r>
            <a:r>
              <a:rPr lang="da-DK" sz="1300" dirty="0"/>
              <a:t> is a </a:t>
            </a:r>
            <a:r>
              <a:rPr lang="da-DK" sz="1300" dirty="0" err="1"/>
              <a:t>trade-off</a:t>
            </a:r>
            <a:r>
              <a:rPr lang="da-DK" sz="1300" dirty="0"/>
              <a:t> </a:t>
            </a:r>
            <a:r>
              <a:rPr lang="da-DK" sz="1300" dirty="0" err="1"/>
              <a:t>between</a:t>
            </a:r>
            <a:r>
              <a:rPr lang="da-DK" sz="1300" dirty="0"/>
              <a:t> high-</a:t>
            </a:r>
            <a:r>
              <a:rPr lang="da-DK" sz="1300" dirty="0" err="1"/>
              <a:t>coupling</a:t>
            </a:r>
            <a:r>
              <a:rPr lang="da-DK" sz="1300" dirty="0"/>
              <a:t> due to </a:t>
            </a:r>
            <a:r>
              <a:rPr lang="da-DK" sz="1300" dirty="0" err="1"/>
              <a:t>additional</a:t>
            </a:r>
            <a:r>
              <a:rPr lang="da-DK" sz="1300" dirty="0"/>
              <a:t> </a:t>
            </a:r>
            <a:r>
              <a:rPr lang="da-DK" sz="1300" dirty="0" err="1"/>
              <a:t>lookups</a:t>
            </a:r>
            <a:r>
              <a:rPr lang="da-DK" sz="1300" dirty="0"/>
              <a:t> (</a:t>
            </a:r>
            <a:r>
              <a:rPr lang="da-DK" sz="1300" dirty="0" err="1"/>
              <a:t>consistency</a:t>
            </a:r>
            <a:r>
              <a:rPr lang="da-DK" sz="1300" dirty="0"/>
              <a:t>) or </a:t>
            </a:r>
            <a:r>
              <a:rPr lang="da-DK" sz="1300" dirty="0" err="1"/>
              <a:t>risk</a:t>
            </a:r>
            <a:r>
              <a:rPr lang="da-DK" sz="1300" dirty="0"/>
              <a:t> of </a:t>
            </a:r>
            <a:r>
              <a:rPr lang="da-DK" sz="1300" dirty="0" err="1"/>
              <a:t>carrying</a:t>
            </a:r>
            <a:r>
              <a:rPr lang="da-DK" sz="1300" dirty="0"/>
              <a:t> </a:t>
            </a:r>
            <a:r>
              <a:rPr lang="da-DK" sz="1300" dirty="0" err="1"/>
              <a:t>stale</a:t>
            </a:r>
            <a:r>
              <a:rPr lang="da-DK" sz="1300" dirty="0"/>
              <a:t> data but with no </a:t>
            </a:r>
            <a:r>
              <a:rPr lang="da-DK" sz="1300" dirty="0" err="1"/>
              <a:t>additional</a:t>
            </a:r>
            <a:r>
              <a:rPr lang="da-DK" sz="1300" dirty="0"/>
              <a:t> </a:t>
            </a:r>
            <a:r>
              <a:rPr lang="da-DK" sz="1300" dirty="0" err="1"/>
              <a:t>lookup</a:t>
            </a:r>
            <a:r>
              <a:rPr lang="da-DK" sz="1300" dirty="0"/>
              <a:t> (</a:t>
            </a:r>
            <a:r>
              <a:rPr lang="da-DK" sz="1300" dirty="0" err="1"/>
              <a:t>availability</a:t>
            </a:r>
            <a:r>
              <a:rPr lang="da-DK" sz="1300" dirty="0"/>
              <a:t>). </a:t>
            </a:r>
          </a:p>
          <a:p>
            <a:pPr marL="12700" indent="0">
              <a:buNone/>
            </a:pPr>
            <a:r>
              <a:rPr lang="da-DK" sz="1300" b="1" dirty="0"/>
              <a:t>Events </a:t>
            </a:r>
            <a:r>
              <a:rPr lang="da-DK" sz="1300" b="1" dirty="0" err="1"/>
              <a:t>should</a:t>
            </a:r>
            <a:r>
              <a:rPr lang="da-DK" sz="1300" b="1" dirty="0"/>
              <a:t> </a:t>
            </a:r>
            <a:r>
              <a:rPr lang="da-DK" sz="1300" b="1" dirty="0" err="1"/>
              <a:t>only</a:t>
            </a:r>
            <a:r>
              <a:rPr lang="da-DK" sz="1300" b="1" dirty="0"/>
              <a:t> </a:t>
            </a:r>
            <a:r>
              <a:rPr lang="da-DK" sz="1300" b="1" dirty="0" err="1"/>
              <a:t>carry</a:t>
            </a:r>
            <a:r>
              <a:rPr lang="da-DK" sz="1300" b="1" dirty="0"/>
              <a:t> data </a:t>
            </a:r>
            <a:r>
              <a:rPr lang="da-DK" sz="1300" b="1" dirty="0" err="1"/>
              <a:t>that</a:t>
            </a:r>
            <a:r>
              <a:rPr lang="da-DK" sz="1300" b="1" dirty="0"/>
              <a:t> it </a:t>
            </a:r>
            <a:r>
              <a:rPr lang="da-DK" sz="1300" b="1" dirty="0" err="1"/>
              <a:t>owns</a:t>
            </a:r>
            <a:r>
              <a:rPr lang="da-DK" sz="1300" dirty="0"/>
              <a:t>. To </a:t>
            </a:r>
            <a:r>
              <a:rPr lang="da-DK" sz="1300" dirty="0" err="1"/>
              <a:t>prevent</a:t>
            </a:r>
            <a:r>
              <a:rPr lang="da-DK" sz="1300" dirty="0"/>
              <a:t> model </a:t>
            </a:r>
            <a:r>
              <a:rPr lang="da-DK" sz="1300" dirty="0" err="1"/>
              <a:t>sprawl</a:t>
            </a:r>
            <a:r>
              <a:rPr lang="da-DK" sz="1300" dirty="0"/>
              <a:t>, </a:t>
            </a:r>
            <a:r>
              <a:rPr lang="da-DK" sz="1300" dirty="0" err="1"/>
              <a:t>its</a:t>
            </a:r>
            <a:r>
              <a:rPr lang="da-DK" sz="1300" dirty="0"/>
              <a:t> the </a:t>
            </a:r>
            <a:r>
              <a:rPr lang="da-DK" sz="1300" dirty="0" err="1"/>
              <a:t>responsibility</a:t>
            </a:r>
            <a:r>
              <a:rPr lang="da-DK" sz="1300" dirty="0"/>
              <a:t> of the </a:t>
            </a:r>
            <a:r>
              <a:rPr lang="da-DK" sz="1300" dirty="0" err="1"/>
              <a:t>consumer</a:t>
            </a:r>
            <a:r>
              <a:rPr lang="da-DK" sz="1300" dirty="0"/>
              <a:t> to </a:t>
            </a:r>
            <a:r>
              <a:rPr lang="da-DK" sz="1300" dirty="0" err="1"/>
              <a:t>consume</a:t>
            </a:r>
            <a:r>
              <a:rPr lang="da-DK" sz="1300" dirty="0"/>
              <a:t> data from </a:t>
            </a:r>
            <a:r>
              <a:rPr lang="da-DK" sz="1300" dirty="0" err="1"/>
              <a:t>other</a:t>
            </a:r>
            <a:r>
              <a:rPr lang="da-DK" sz="1300" dirty="0"/>
              <a:t> </a:t>
            </a:r>
            <a:r>
              <a:rPr lang="da-DK" sz="1300" dirty="0" err="1"/>
              <a:t>referenced</a:t>
            </a:r>
            <a:r>
              <a:rPr lang="da-DK" sz="1300" dirty="0"/>
              <a:t> domains.</a:t>
            </a:r>
          </a:p>
          <a:p>
            <a:pPr marL="12700" indent="0">
              <a:buNone/>
            </a:pPr>
            <a:endParaRPr lang="da-DK" sz="1300" dirty="0"/>
          </a:p>
        </p:txBody>
      </p:sp>
      <p:pic>
        <p:nvPicPr>
          <p:cNvPr id="7" name="Billede 6">
            <a:extLst>
              <a:ext uri="{FF2B5EF4-FFF2-40B4-BE49-F238E27FC236}">
                <a16:creationId xmlns:a16="http://schemas.microsoft.com/office/drawing/2014/main" id="{C0CAEDA6-A2D1-4C3C-7F9C-DC22C5A891CA}"/>
              </a:ext>
            </a:extLst>
          </p:cNvPr>
          <p:cNvPicPr>
            <a:picLocks/>
          </p:cNvPicPr>
          <p:nvPr/>
        </p:nvPicPr>
        <p:blipFill>
          <a:blip r:embed="rId3"/>
          <a:stretch>
            <a:fillRect/>
          </a:stretch>
        </p:blipFill>
        <p:spPr>
          <a:xfrm>
            <a:off x="6120433" y="495300"/>
            <a:ext cx="3700464" cy="6223047"/>
          </a:xfrm>
          <a:prstGeom prst="rect">
            <a:avLst/>
          </a:prstGeom>
        </p:spPr>
      </p:pic>
      <p:sp>
        <p:nvSpPr>
          <p:cNvPr id="4" name="Tekstfelt 3">
            <a:extLst>
              <a:ext uri="{FF2B5EF4-FFF2-40B4-BE49-F238E27FC236}">
                <a16:creationId xmlns:a16="http://schemas.microsoft.com/office/drawing/2014/main" id="{62273008-07A7-9B05-3048-199AED13F391}"/>
              </a:ext>
            </a:extLst>
          </p:cNvPr>
          <p:cNvSpPr txBox="1"/>
          <p:nvPr/>
        </p:nvSpPr>
        <p:spPr>
          <a:xfrm rot="441897">
            <a:off x="78522" y="5185017"/>
            <a:ext cx="2862000" cy="1384995"/>
          </a:xfrm>
          <a:prstGeom prst="rect">
            <a:avLst/>
          </a:prstGeom>
          <a:ln>
            <a:headEnd type="none" w="med" len="med"/>
            <a:tailEnd type="none" w="med" len="med"/>
          </a:ln>
        </p:spPr>
        <p:style>
          <a:lnRef idx="1">
            <a:schemeClr val="dk1"/>
          </a:lnRef>
          <a:fillRef idx="2">
            <a:schemeClr val="dk1"/>
          </a:fillRef>
          <a:effectRef idx="1">
            <a:schemeClr val="dk1"/>
          </a:effectRef>
          <a:fontRef idx="minor">
            <a:schemeClr val="dk1"/>
          </a:fontRef>
        </p:style>
        <p:txBody>
          <a:bodyPr wrap="square" rtlCol="0">
            <a:spAutoFit/>
          </a:bodyPr>
          <a:lstStyle/>
          <a:p>
            <a:pPr marL="12700" indent="0">
              <a:buNone/>
            </a:pPr>
            <a:r>
              <a:rPr lang="da-DK" sz="1200" b="1" dirty="0"/>
              <a:t>Notification event</a:t>
            </a:r>
          </a:p>
          <a:p>
            <a:pPr marL="12700" indent="0">
              <a:buNone/>
            </a:pPr>
            <a:r>
              <a:rPr lang="da-DK" sz="1200" dirty="0">
                <a:solidFill>
                  <a:schemeClr val="accent1">
                    <a:lumMod val="75000"/>
                  </a:schemeClr>
                </a:solidFill>
              </a:rPr>
              <a:t>Small </a:t>
            </a:r>
            <a:r>
              <a:rPr lang="da-DK" sz="1200" dirty="0" err="1">
                <a:solidFill>
                  <a:schemeClr val="accent1">
                    <a:lumMod val="75000"/>
                  </a:schemeClr>
                </a:solidFill>
              </a:rPr>
              <a:t>risk</a:t>
            </a:r>
            <a:r>
              <a:rPr lang="da-DK" sz="1200" dirty="0">
                <a:solidFill>
                  <a:schemeClr val="accent1">
                    <a:lumMod val="75000"/>
                  </a:schemeClr>
                </a:solidFill>
              </a:rPr>
              <a:t> of </a:t>
            </a:r>
            <a:r>
              <a:rPr lang="da-DK" sz="1200" dirty="0" err="1">
                <a:solidFill>
                  <a:schemeClr val="accent1">
                    <a:lumMod val="75000"/>
                  </a:schemeClr>
                </a:solidFill>
              </a:rPr>
              <a:t>breaking</a:t>
            </a:r>
            <a:r>
              <a:rPr lang="da-DK" sz="1200" dirty="0">
                <a:solidFill>
                  <a:schemeClr val="accent1">
                    <a:lumMod val="75000"/>
                  </a:schemeClr>
                </a:solidFill>
              </a:rPr>
              <a:t> data </a:t>
            </a:r>
            <a:r>
              <a:rPr lang="da-DK" sz="1200" dirty="0" err="1">
                <a:solidFill>
                  <a:schemeClr val="accent1">
                    <a:lumMod val="75000"/>
                  </a:schemeClr>
                </a:solidFill>
              </a:rPr>
              <a:t>contract</a:t>
            </a:r>
            <a:endParaRPr lang="da-DK" sz="1200" dirty="0">
              <a:solidFill>
                <a:schemeClr val="accent1">
                  <a:lumMod val="75000"/>
                </a:schemeClr>
              </a:solidFill>
            </a:endParaRPr>
          </a:p>
          <a:p>
            <a:pPr marL="12700" indent="0">
              <a:buNone/>
            </a:pPr>
            <a:r>
              <a:rPr lang="da-DK" sz="1200" dirty="0">
                <a:solidFill>
                  <a:schemeClr val="accent1">
                    <a:lumMod val="75000"/>
                  </a:schemeClr>
                </a:solidFill>
              </a:rPr>
              <a:t>Low </a:t>
            </a:r>
            <a:r>
              <a:rPr lang="da-DK" sz="1200" dirty="0" err="1">
                <a:solidFill>
                  <a:schemeClr val="accent1">
                    <a:lumMod val="75000"/>
                  </a:schemeClr>
                </a:solidFill>
              </a:rPr>
              <a:t>coupling</a:t>
            </a:r>
            <a:endParaRPr lang="da-DK" sz="1200" dirty="0">
              <a:solidFill>
                <a:schemeClr val="accent1">
                  <a:lumMod val="75000"/>
                </a:schemeClr>
              </a:solidFill>
            </a:endParaRPr>
          </a:p>
          <a:p>
            <a:endParaRPr lang="en-US" sz="1200" dirty="0"/>
          </a:p>
          <a:p>
            <a:r>
              <a:rPr lang="da-DK" sz="1200" dirty="0">
                <a:solidFill>
                  <a:srgbClr val="C00000"/>
                </a:solidFill>
              </a:rPr>
              <a:t>Minimal </a:t>
            </a:r>
            <a:r>
              <a:rPr lang="da-DK" sz="1200" dirty="0" err="1">
                <a:solidFill>
                  <a:srgbClr val="C00000"/>
                </a:solidFill>
              </a:rPr>
              <a:t>payload</a:t>
            </a:r>
            <a:r>
              <a:rPr lang="da-DK" sz="1200" dirty="0">
                <a:solidFill>
                  <a:srgbClr val="C00000"/>
                </a:solidFill>
              </a:rPr>
              <a:t>, </a:t>
            </a:r>
            <a:r>
              <a:rPr lang="da-DK" sz="1200" dirty="0" err="1">
                <a:solidFill>
                  <a:srgbClr val="C00000"/>
                </a:solidFill>
              </a:rPr>
              <a:t>expect</a:t>
            </a:r>
            <a:r>
              <a:rPr lang="da-DK" sz="1200" dirty="0">
                <a:solidFill>
                  <a:srgbClr val="C00000"/>
                </a:solidFill>
              </a:rPr>
              <a:t> </a:t>
            </a:r>
            <a:r>
              <a:rPr lang="da-DK" sz="1200" dirty="0" err="1">
                <a:solidFill>
                  <a:srgbClr val="C00000"/>
                </a:solidFill>
              </a:rPr>
              <a:t>consumers</a:t>
            </a:r>
            <a:r>
              <a:rPr lang="da-DK" sz="1200" dirty="0">
                <a:solidFill>
                  <a:srgbClr val="C00000"/>
                </a:solidFill>
              </a:rPr>
              <a:t> to </a:t>
            </a:r>
            <a:r>
              <a:rPr lang="da-DK" sz="1200" dirty="0" err="1">
                <a:solidFill>
                  <a:srgbClr val="C00000"/>
                </a:solidFill>
              </a:rPr>
              <a:t>fetch</a:t>
            </a:r>
            <a:r>
              <a:rPr lang="da-DK" sz="1200" dirty="0">
                <a:solidFill>
                  <a:srgbClr val="C00000"/>
                </a:solidFill>
              </a:rPr>
              <a:t> data at the </a:t>
            </a:r>
            <a:r>
              <a:rPr lang="da-DK" sz="1200" dirty="0" err="1">
                <a:solidFill>
                  <a:srgbClr val="C00000"/>
                </a:solidFill>
              </a:rPr>
              <a:t>owner</a:t>
            </a:r>
            <a:endParaRPr lang="da-DK" sz="1200" dirty="0">
              <a:solidFill>
                <a:srgbClr val="C00000"/>
              </a:solidFill>
            </a:endParaRPr>
          </a:p>
          <a:p>
            <a:endParaRPr lang="en-US" sz="1200" dirty="0"/>
          </a:p>
        </p:txBody>
      </p:sp>
      <p:sp>
        <p:nvSpPr>
          <p:cNvPr id="6" name="Tekstfelt 5">
            <a:extLst>
              <a:ext uri="{FF2B5EF4-FFF2-40B4-BE49-F238E27FC236}">
                <a16:creationId xmlns:a16="http://schemas.microsoft.com/office/drawing/2014/main" id="{4BE8015F-E35E-4D41-4FEB-37318263AAD7}"/>
              </a:ext>
            </a:extLst>
          </p:cNvPr>
          <p:cNvSpPr txBox="1"/>
          <p:nvPr/>
        </p:nvSpPr>
        <p:spPr>
          <a:xfrm rot="20338242">
            <a:off x="3030952" y="3121569"/>
            <a:ext cx="2686062" cy="1384995"/>
          </a:xfrm>
          <a:prstGeom prst="rect">
            <a:avLst/>
          </a:prstGeom>
          <a:ln>
            <a:solidFill>
              <a:schemeClr val="tx1"/>
            </a:solidFill>
            <a:headEnd type="none" w="med" len="med"/>
            <a:tailEnd type="none" w="med" len="med"/>
          </a:ln>
        </p:spPr>
        <p:style>
          <a:lnRef idx="1">
            <a:schemeClr val="dk1"/>
          </a:lnRef>
          <a:fillRef idx="2">
            <a:schemeClr val="dk1"/>
          </a:fillRef>
          <a:effectRef idx="1">
            <a:schemeClr val="dk1"/>
          </a:effectRef>
          <a:fontRef idx="minor">
            <a:schemeClr val="dk1"/>
          </a:fontRef>
        </p:style>
        <p:txBody>
          <a:bodyPr wrap="square" rtlCol="0">
            <a:spAutoFit/>
          </a:bodyPr>
          <a:lstStyle/>
          <a:p>
            <a:pPr marL="12700" indent="0">
              <a:buNone/>
            </a:pPr>
            <a:r>
              <a:rPr lang="da-DK" sz="1200" b="1" dirty="0"/>
              <a:t>Delta event</a:t>
            </a:r>
          </a:p>
          <a:p>
            <a:pPr marL="12700" indent="0">
              <a:buNone/>
            </a:pPr>
            <a:r>
              <a:rPr lang="da-DK" sz="1200" dirty="0" err="1">
                <a:solidFill>
                  <a:schemeClr val="accent1">
                    <a:lumMod val="75000"/>
                  </a:schemeClr>
                </a:solidFill>
              </a:rPr>
              <a:t>Only</a:t>
            </a:r>
            <a:r>
              <a:rPr lang="da-DK" sz="1200" dirty="0">
                <a:solidFill>
                  <a:schemeClr val="accent1">
                    <a:lumMod val="75000"/>
                  </a:schemeClr>
                </a:solidFill>
              </a:rPr>
              <a:t> </a:t>
            </a:r>
            <a:r>
              <a:rPr lang="da-DK" sz="1200" dirty="0" err="1">
                <a:solidFill>
                  <a:schemeClr val="accent1">
                    <a:lumMod val="75000"/>
                  </a:schemeClr>
                </a:solidFill>
              </a:rPr>
              <a:t>communicate</a:t>
            </a:r>
            <a:r>
              <a:rPr lang="da-DK" sz="1200" dirty="0">
                <a:solidFill>
                  <a:schemeClr val="accent1">
                    <a:lumMod val="75000"/>
                  </a:schemeClr>
                </a:solidFill>
              </a:rPr>
              <a:t> </a:t>
            </a:r>
            <a:r>
              <a:rPr lang="da-DK" sz="1200" dirty="0" err="1">
                <a:solidFill>
                  <a:schemeClr val="accent1">
                    <a:lumMod val="75000"/>
                  </a:schemeClr>
                </a:solidFill>
              </a:rPr>
              <a:t>changes</a:t>
            </a:r>
            <a:r>
              <a:rPr lang="da-DK" sz="1200" dirty="0">
                <a:solidFill>
                  <a:schemeClr val="accent1">
                    <a:lumMod val="75000"/>
                  </a:schemeClr>
                </a:solidFill>
              </a:rPr>
              <a:t> (deltas, provide </a:t>
            </a:r>
            <a:r>
              <a:rPr lang="da-DK" sz="1200" dirty="0" err="1">
                <a:solidFill>
                  <a:schemeClr val="accent1">
                    <a:lumMod val="75000"/>
                  </a:schemeClr>
                </a:solidFill>
              </a:rPr>
              <a:t>context</a:t>
            </a:r>
            <a:r>
              <a:rPr lang="da-DK" sz="1200" dirty="0">
                <a:solidFill>
                  <a:schemeClr val="accent1">
                    <a:lumMod val="75000"/>
                  </a:schemeClr>
                </a:solidFill>
              </a:rPr>
              <a:t> for the event </a:t>
            </a:r>
            <a:r>
              <a:rPr lang="da-DK" sz="1200" dirty="0" err="1">
                <a:solidFill>
                  <a:schemeClr val="accent1">
                    <a:lumMod val="75000"/>
                  </a:schemeClr>
                </a:solidFill>
              </a:rPr>
              <a:t>past</a:t>
            </a:r>
            <a:r>
              <a:rPr lang="da-DK" sz="1200" dirty="0">
                <a:solidFill>
                  <a:schemeClr val="accent1">
                    <a:lumMod val="75000"/>
                  </a:schemeClr>
                </a:solidFill>
              </a:rPr>
              <a:t> </a:t>
            </a:r>
            <a:r>
              <a:rPr lang="da-DK" sz="1200" dirty="0" err="1">
                <a:solidFill>
                  <a:schemeClr val="accent1">
                    <a:lumMod val="75000"/>
                  </a:schemeClr>
                </a:solidFill>
              </a:rPr>
              <a:t>tense</a:t>
            </a:r>
            <a:r>
              <a:rPr lang="da-DK" sz="1200" dirty="0">
                <a:solidFill>
                  <a:schemeClr val="accent1">
                    <a:lumMod val="75000"/>
                  </a:schemeClr>
                </a:solidFill>
              </a:rPr>
              <a:t>)</a:t>
            </a:r>
          </a:p>
          <a:p>
            <a:pPr marL="12700" indent="0">
              <a:buNone/>
            </a:pPr>
            <a:r>
              <a:rPr lang="da-DK" sz="1200" dirty="0">
                <a:solidFill>
                  <a:srgbClr val="FFFF00"/>
                </a:solidFill>
              </a:rPr>
              <a:t>Medium </a:t>
            </a:r>
            <a:r>
              <a:rPr lang="da-DK" sz="1200" dirty="0" err="1">
                <a:solidFill>
                  <a:srgbClr val="FFFF00"/>
                </a:solidFill>
              </a:rPr>
              <a:t>risk</a:t>
            </a:r>
            <a:r>
              <a:rPr lang="da-DK" sz="1200" dirty="0">
                <a:solidFill>
                  <a:srgbClr val="FFFF00"/>
                </a:solidFill>
              </a:rPr>
              <a:t> of </a:t>
            </a:r>
            <a:r>
              <a:rPr lang="da-DK" sz="1200" dirty="0" err="1">
                <a:solidFill>
                  <a:srgbClr val="FFFF00"/>
                </a:solidFill>
              </a:rPr>
              <a:t>breaking</a:t>
            </a:r>
            <a:r>
              <a:rPr lang="da-DK" sz="1200" dirty="0">
                <a:solidFill>
                  <a:srgbClr val="FFFF00"/>
                </a:solidFill>
              </a:rPr>
              <a:t> data </a:t>
            </a:r>
            <a:r>
              <a:rPr lang="da-DK" sz="1200" dirty="0" err="1">
                <a:solidFill>
                  <a:srgbClr val="FFFF00"/>
                </a:solidFill>
              </a:rPr>
              <a:t>contract</a:t>
            </a:r>
            <a:endParaRPr lang="da-DK" sz="1200" dirty="0">
              <a:solidFill>
                <a:srgbClr val="FFFF00"/>
              </a:solidFill>
            </a:endParaRPr>
          </a:p>
          <a:p>
            <a:pPr marL="12700" indent="0">
              <a:buNone/>
            </a:pPr>
            <a:r>
              <a:rPr lang="da-DK" sz="1200" dirty="0">
                <a:solidFill>
                  <a:srgbClr val="FFFF00"/>
                </a:solidFill>
              </a:rPr>
              <a:t>Medium </a:t>
            </a:r>
            <a:r>
              <a:rPr lang="da-DK" sz="1200" dirty="0" err="1">
                <a:solidFill>
                  <a:srgbClr val="FFFF00"/>
                </a:solidFill>
              </a:rPr>
              <a:t>coupling</a:t>
            </a:r>
            <a:endParaRPr lang="da-DK" sz="1200" dirty="0">
              <a:solidFill>
                <a:srgbClr val="FFFF00"/>
              </a:solidFill>
            </a:endParaRPr>
          </a:p>
        </p:txBody>
      </p:sp>
      <p:sp>
        <p:nvSpPr>
          <p:cNvPr id="8" name="Tekstfelt 7">
            <a:extLst>
              <a:ext uri="{FF2B5EF4-FFF2-40B4-BE49-F238E27FC236}">
                <a16:creationId xmlns:a16="http://schemas.microsoft.com/office/drawing/2014/main" id="{0CA2B1D1-5EB9-B9B2-5A69-3C4E0455130B}"/>
              </a:ext>
            </a:extLst>
          </p:cNvPr>
          <p:cNvSpPr txBox="1"/>
          <p:nvPr/>
        </p:nvSpPr>
        <p:spPr>
          <a:xfrm rot="20376384">
            <a:off x="3160626" y="5046953"/>
            <a:ext cx="2965299" cy="1384995"/>
          </a:xfrm>
          <a:prstGeom prst="rect">
            <a:avLst/>
          </a:prstGeom>
          <a:ln>
            <a:headEnd type="none" w="med" len="med"/>
            <a:tailEnd type="none" w="med" len="med"/>
          </a:ln>
        </p:spPr>
        <p:style>
          <a:lnRef idx="1">
            <a:schemeClr val="dk1"/>
          </a:lnRef>
          <a:fillRef idx="2">
            <a:schemeClr val="dk1"/>
          </a:fillRef>
          <a:effectRef idx="1">
            <a:schemeClr val="dk1"/>
          </a:effectRef>
          <a:fontRef idx="minor">
            <a:schemeClr val="dk1"/>
          </a:fontRef>
        </p:style>
        <p:txBody>
          <a:bodyPr wrap="square" rtlCol="0">
            <a:spAutoFit/>
          </a:bodyPr>
          <a:lstStyle/>
          <a:p>
            <a:pPr marL="12700" indent="0">
              <a:buNone/>
            </a:pPr>
            <a:r>
              <a:rPr lang="da-DK" sz="1200" b="1" dirty="0"/>
              <a:t>Event-</a:t>
            </a:r>
            <a:r>
              <a:rPr lang="da-DK" sz="1200" b="1" dirty="0" err="1"/>
              <a:t>carried</a:t>
            </a:r>
            <a:r>
              <a:rPr lang="da-DK" sz="1200" b="1" dirty="0"/>
              <a:t> </a:t>
            </a:r>
            <a:r>
              <a:rPr lang="da-DK" sz="1200" b="1" dirty="0" err="1"/>
              <a:t>state</a:t>
            </a:r>
            <a:r>
              <a:rPr lang="da-DK" sz="1200" b="1" dirty="0"/>
              <a:t> transfer (</a:t>
            </a:r>
            <a:r>
              <a:rPr lang="da-DK" sz="1200" b="1" dirty="0" err="1"/>
              <a:t>fact</a:t>
            </a:r>
            <a:r>
              <a:rPr lang="da-DK" sz="1200" b="1" dirty="0"/>
              <a:t>)</a:t>
            </a:r>
          </a:p>
          <a:p>
            <a:pPr marL="12700" indent="0">
              <a:buNone/>
            </a:pPr>
            <a:r>
              <a:rPr lang="da-DK" sz="1200" dirty="0">
                <a:solidFill>
                  <a:schemeClr val="accent1">
                    <a:lumMod val="75000"/>
                  </a:schemeClr>
                </a:solidFill>
              </a:rPr>
              <a:t>Rich events so no </a:t>
            </a:r>
            <a:r>
              <a:rPr lang="da-DK" sz="1200" dirty="0" err="1">
                <a:solidFill>
                  <a:schemeClr val="accent1">
                    <a:lumMod val="75000"/>
                  </a:schemeClr>
                </a:solidFill>
              </a:rPr>
              <a:t>need</a:t>
            </a:r>
            <a:r>
              <a:rPr lang="da-DK" sz="1200" dirty="0">
                <a:solidFill>
                  <a:schemeClr val="accent1">
                    <a:lumMod val="75000"/>
                  </a:schemeClr>
                </a:solidFill>
              </a:rPr>
              <a:t> to </a:t>
            </a:r>
            <a:r>
              <a:rPr lang="da-DK" sz="1200" dirty="0" err="1">
                <a:solidFill>
                  <a:schemeClr val="accent1">
                    <a:lumMod val="75000"/>
                  </a:schemeClr>
                </a:solidFill>
              </a:rPr>
              <a:t>fetch</a:t>
            </a:r>
            <a:r>
              <a:rPr lang="da-DK" sz="1200" dirty="0">
                <a:solidFill>
                  <a:schemeClr val="accent1">
                    <a:lumMod val="75000"/>
                  </a:schemeClr>
                </a:solidFill>
              </a:rPr>
              <a:t> </a:t>
            </a:r>
            <a:r>
              <a:rPr lang="da-DK" sz="1200" dirty="0" err="1">
                <a:solidFill>
                  <a:schemeClr val="accent1">
                    <a:lumMod val="75000"/>
                  </a:schemeClr>
                </a:solidFill>
              </a:rPr>
              <a:t>additional</a:t>
            </a:r>
            <a:r>
              <a:rPr lang="da-DK" sz="1200" dirty="0">
                <a:solidFill>
                  <a:schemeClr val="accent1">
                    <a:lumMod val="75000"/>
                  </a:schemeClr>
                </a:solidFill>
              </a:rPr>
              <a:t> data fro </a:t>
            </a:r>
            <a:r>
              <a:rPr lang="da-DK" sz="1200" dirty="0" err="1">
                <a:solidFill>
                  <a:schemeClr val="accent1">
                    <a:lumMod val="75000"/>
                  </a:schemeClr>
                </a:solidFill>
              </a:rPr>
              <a:t>owner</a:t>
            </a:r>
            <a:r>
              <a:rPr lang="da-DK" sz="1200" dirty="0">
                <a:solidFill>
                  <a:schemeClr val="accent1">
                    <a:lumMod val="75000"/>
                  </a:schemeClr>
                </a:solidFill>
              </a:rPr>
              <a:t>. </a:t>
            </a:r>
          </a:p>
          <a:p>
            <a:pPr marL="12700" indent="0">
              <a:buNone/>
            </a:pPr>
            <a:endParaRPr lang="da-DK" sz="1200" dirty="0">
              <a:solidFill>
                <a:schemeClr val="accent1">
                  <a:lumMod val="75000"/>
                </a:schemeClr>
              </a:solidFill>
            </a:endParaRPr>
          </a:p>
          <a:p>
            <a:pPr marL="12700" indent="0">
              <a:buNone/>
            </a:pPr>
            <a:r>
              <a:rPr lang="da-DK" sz="1200" dirty="0">
                <a:solidFill>
                  <a:srgbClr val="C00000"/>
                </a:solidFill>
              </a:rPr>
              <a:t>Risk of data </a:t>
            </a:r>
            <a:r>
              <a:rPr lang="en-US" sz="1200" dirty="0" err="1">
                <a:solidFill>
                  <a:srgbClr val="C00000"/>
                </a:solidFill>
              </a:rPr>
              <a:t>becomming</a:t>
            </a:r>
            <a:r>
              <a:rPr lang="da-DK" sz="1200" dirty="0">
                <a:solidFill>
                  <a:srgbClr val="C00000"/>
                </a:solidFill>
              </a:rPr>
              <a:t> </a:t>
            </a:r>
            <a:r>
              <a:rPr lang="da-DK" sz="1200" dirty="0" err="1">
                <a:solidFill>
                  <a:srgbClr val="C00000"/>
                </a:solidFill>
              </a:rPr>
              <a:t>stale</a:t>
            </a:r>
            <a:r>
              <a:rPr lang="da-DK" sz="1200" dirty="0">
                <a:solidFill>
                  <a:srgbClr val="C00000"/>
                </a:solidFill>
              </a:rPr>
              <a:t> and </a:t>
            </a:r>
            <a:r>
              <a:rPr lang="da-DK" sz="1200" dirty="0" err="1">
                <a:solidFill>
                  <a:srgbClr val="C00000"/>
                </a:solidFill>
              </a:rPr>
              <a:t>breaking</a:t>
            </a:r>
            <a:r>
              <a:rPr lang="da-DK" sz="1200" dirty="0">
                <a:solidFill>
                  <a:srgbClr val="C00000"/>
                </a:solidFill>
              </a:rPr>
              <a:t> data </a:t>
            </a:r>
            <a:r>
              <a:rPr lang="da-DK" sz="1200" dirty="0" err="1">
                <a:solidFill>
                  <a:srgbClr val="C00000"/>
                </a:solidFill>
              </a:rPr>
              <a:t>contracts</a:t>
            </a:r>
            <a:endParaRPr lang="da-DK" sz="1200" dirty="0">
              <a:solidFill>
                <a:srgbClr val="C00000"/>
              </a:solidFill>
            </a:endParaRPr>
          </a:p>
          <a:p>
            <a:pPr marL="12700" indent="0">
              <a:buNone/>
            </a:pPr>
            <a:r>
              <a:rPr lang="da-DK" sz="1200" dirty="0">
                <a:solidFill>
                  <a:srgbClr val="C00000"/>
                </a:solidFill>
              </a:rPr>
              <a:t>Low </a:t>
            </a:r>
            <a:r>
              <a:rPr lang="da-DK" sz="1200" dirty="0" err="1">
                <a:solidFill>
                  <a:srgbClr val="C00000"/>
                </a:solidFill>
              </a:rPr>
              <a:t>coupling</a:t>
            </a:r>
            <a:endParaRPr lang="da-DK" sz="1200" dirty="0">
              <a:solidFill>
                <a:srgbClr val="C00000"/>
              </a:solidFill>
            </a:endParaRPr>
          </a:p>
        </p:txBody>
      </p:sp>
      <p:sp>
        <p:nvSpPr>
          <p:cNvPr id="9" name="Tekstfelt 8">
            <a:extLst>
              <a:ext uri="{FF2B5EF4-FFF2-40B4-BE49-F238E27FC236}">
                <a16:creationId xmlns:a16="http://schemas.microsoft.com/office/drawing/2014/main" id="{C00A5310-C570-DE5D-C710-6BA7F627B567}"/>
              </a:ext>
            </a:extLst>
          </p:cNvPr>
          <p:cNvSpPr txBox="1"/>
          <p:nvPr/>
        </p:nvSpPr>
        <p:spPr>
          <a:xfrm rot="1239026">
            <a:off x="9111" y="3551091"/>
            <a:ext cx="2979140" cy="1200329"/>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pPr marL="12700" indent="0">
              <a:buNone/>
            </a:pPr>
            <a:r>
              <a:rPr lang="da-DK" sz="1200" b="1" dirty="0" err="1">
                <a:solidFill>
                  <a:schemeClr val="tx1"/>
                </a:solidFill>
              </a:rPr>
              <a:t>Internal</a:t>
            </a:r>
            <a:r>
              <a:rPr lang="da-DK" sz="1200" b="1" dirty="0">
                <a:solidFill>
                  <a:schemeClr val="tx1"/>
                </a:solidFill>
              </a:rPr>
              <a:t> and </a:t>
            </a:r>
            <a:r>
              <a:rPr lang="da-DK" sz="1200" b="1" dirty="0" err="1">
                <a:solidFill>
                  <a:schemeClr val="tx1"/>
                </a:solidFill>
              </a:rPr>
              <a:t>External</a:t>
            </a:r>
            <a:r>
              <a:rPr lang="da-DK" sz="1200" b="1" dirty="0">
                <a:solidFill>
                  <a:schemeClr val="tx1"/>
                </a:solidFill>
              </a:rPr>
              <a:t> events (for DDD)</a:t>
            </a:r>
          </a:p>
          <a:p>
            <a:endParaRPr lang="da-DK" sz="1200" dirty="0">
              <a:solidFill>
                <a:schemeClr val="tx1"/>
              </a:solidFill>
            </a:endParaRPr>
          </a:p>
          <a:p>
            <a:r>
              <a:rPr lang="da-DK" sz="1200" b="1" dirty="0" err="1">
                <a:solidFill>
                  <a:schemeClr val="tx1"/>
                </a:solidFill>
              </a:rPr>
              <a:t>Internal</a:t>
            </a:r>
            <a:r>
              <a:rPr lang="da-DK" sz="1200" dirty="0">
                <a:solidFill>
                  <a:schemeClr val="tx1"/>
                </a:solidFill>
              </a:rPr>
              <a:t> (domain) events </a:t>
            </a:r>
            <a:r>
              <a:rPr lang="da-DK" sz="1200" dirty="0" err="1">
                <a:solidFill>
                  <a:schemeClr val="tx1"/>
                </a:solidFill>
              </a:rPr>
              <a:t>are</a:t>
            </a:r>
            <a:r>
              <a:rPr lang="da-DK" sz="1200" dirty="0">
                <a:solidFill>
                  <a:schemeClr val="tx1"/>
                </a:solidFill>
              </a:rPr>
              <a:t> </a:t>
            </a:r>
            <a:r>
              <a:rPr lang="da-DK" sz="1200" dirty="0" err="1">
                <a:solidFill>
                  <a:schemeClr val="tx1"/>
                </a:solidFill>
              </a:rPr>
              <a:t>used</a:t>
            </a:r>
            <a:r>
              <a:rPr lang="da-DK" sz="1200" dirty="0">
                <a:solidFill>
                  <a:schemeClr val="tx1"/>
                </a:solidFill>
              </a:rPr>
              <a:t> </a:t>
            </a:r>
            <a:r>
              <a:rPr lang="da-DK" sz="1200" dirty="0" err="1">
                <a:solidFill>
                  <a:schemeClr val="tx1"/>
                </a:solidFill>
              </a:rPr>
              <a:t>inside</a:t>
            </a:r>
            <a:r>
              <a:rPr lang="da-DK" sz="1200" dirty="0">
                <a:solidFill>
                  <a:schemeClr val="tx1"/>
                </a:solidFill>
              </a:rPr>
              <a:t> the domain </a:t>
            </a:r>
            <a:r>
              <a:rPr lang="da-DK" sz="1200" dirty="0" err="1">
                <a:solidFill>
                  <a:schemeClr val="tx1"/>
                </a:solidFill>
              </a:rPr>
              <a:t>whereas</a:t>
            </a:r>
            <a:r>
              <a:rPr lang="da-DK" sz="1200" dirty="0">
                <a:solidFill>
                  <a:schemeClr val="tx1"/>
                </a:solidFill>
              </a:rPr>
              <a:t> </a:t>
            </a:r>
            <a:r>
              <a:rPr lang="da-DK" sz="1200" b="1" dirty="0" err="1">
                <a:solidFill>
                  <a:schemeClr val="tx1"/>
                </a:solidFill>
              </a:rPr>
              <a:t>external</a:t>
            </a:r>
            <a:r>
              <a:rPr lang="da-DK" sz="1200" dirty="0">
                <a:solidFill>
                  <a:schemeClr val="tx1"/>
                </a:solidFill>
              </a:rPr>
              <a:t> (integration) events </a:t>
            </a:r>
            <a:r>
              <a:rPr lang="da-DK" sz="1200" dirty="0" err="1">
                <a:solidFill>
                  <a:schemeClr val="tx1"/>
                </a:solidFill>
              </a:rPr>
              <a:t>are</a:t>
            </a:r>
            <a:r>
              <a:rPr lang="da-DK" sz="1200" dirty="0">
                <a:solidFill>
                  <a:schemeClr val="tx1"/>
                </a:solidFill>
              </a:rPr>
              <a:t> </a:t>
            </a:r>
            <a:r>
              <a:rPr lang="da-DK" sz="1200" dirty="0" err="1">
                <a:solidFill>
                  <a:schemeClr val="tx1"/>
                </a:solidFill>
              </a:rPr>
              <a:t>used</a:t>
            </a:r>
            <a:r>
              <a:rPr lang="da-DK" sz="1200" dirty="0">
                <a:solidFill>
                  <a:schemeClr val="tx1"/>
                </a:solidFill>
              </a:rPr>
              <a:t> </a:t>
            </a:r>
            <a:r>
              <a:rPr lang="da-DK" sz="1200" dirty="0" err="1">
                <a:solidFill>
                  <a:schemeClr val="tx1"/>
                </a:solidFill>
              </a:rPr>
              <a:t>between</a:t>
            </a:r>
            <a:r>
              <a:rPr lang="da-DK" sz="1200" dirty="0">
                <a:solidFill>
                  <a:schemeClr val="tx1"/>
                </a:solidFill>
              </a:rPr>
              <a:t> domains</a:t>
            </a:r>
          </a:p>
        </p:txBody>
      </p:sp>
      <p:sp>
        <p:nvSpPr>
          <p:cNvPr id="5" name="Pil: højre 4">
            <a:extLst>
              <a:ext uri="{FF2B5EF4-FFF2-40B4-BE49-F238E27FC236}">
                <a16:creationId xmlns:a16="http://schemas.microsoft.com/office/drawing/2014/main" id="{C185F3E9-6D68-89FD-26E6-46A430B02042}"/>
              </a:ext>
            </a:extLst>
          </p:cNvPr>
          <p:cNvSpPr/>
          <p:nvPr/>
        </p:nvSpPr>
        <p:spPr>
          <a:xfrm>
            <a:off x="5164964" y="6168806"/>
            <a:ext cx="1156305"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a-DK" dirty="0"/>
              <a:t>Fat event</a:t>
            </a:r>
            <a:endParaRPr lang="en-US" dirty="0"/>
          </a:p>
        </p:txBody>
      </p:sp>
      <p:sp>
        <p:nvSpPr>
          <p:cNvPr id="10" name="Pil: højre 9">
            <a:extLst>
              <a:ext uri="{FF2B5EF4-FFF2-40B4-BE49-F238E27FC236}">
                <a16:creationId xmlns:a16="http://schemas.microsoft.com/office/drawing/2014/main" id="{0BC08435-21E1-EB5C-3E19-4409B9EDBA46}"/>
              </a:ext>
            </a:extLst>
          </p:cNvPr>
          <p:cNvSpPr/>
          <p:nvPr/>
        </p:nvSpPr>
        <p:spPr>
          <a:xfrm rot="920358">
            <a:off x="5022282" y="3971730"/>
            <a:ext cx="1257283"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a-DK" dirty="0"/>
              <a:t>Delta event</a:t>
            </a:r>
            <a:endParaRPr lang="en-US" dirty="0"/>
          </a:p>
        </p:txBody>
      </p:sp>
    </p:spTree>
    <p:extLst>
      <p:ext uri="{BB962C8B-B14F-4D97-AF65-F5344CB8AC3E}">
        <p14:creationId xmlns:p14="http://schemas.microsoft.com/office/powerpoint/2010/main" val="3401740049"/>
      </p:ext>
    </p:extLst>
  </p:cSld>
  <p:clrMapOvr>
    <a:masterClrMapping/>
  </p:clrMapOvr>
  <p:extLst>
    <p:ext uri="{6950BFC3-D8DA-4A85-94F7-54DA5524770B}">
      <p188:commentRel xmlns:p188="http://schemas.microsoft.com/office/powerpoint/2018/8/main" r:id="rId2"/>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70E20FB-C68B-5D90-05F3-C340C918CE37}"/>
              </a:ext>
            </a:extLst>
          </p:cNvPr>
          <p:cNvSpPr>
            <a:spLocks noGrp="1"/>
          </p:cNvSpPr>
          <p:nvPr>
            <p:ph type="title"/>
          </p:nvPr>
        </p:nvSpPr>
        <p:spPr/>
        <p:txBody>
          <a:bodyPr/>
          <a:lstStyle/>
          <a:p>
            <a:r>
              <a:rPr lang="da-DK" dirty="0" err="1"/>
              <a:t>Designing</a:t>
            </a:r>
            <a:r>
              <a:rPr lang="da-DK" dirty="0"/>
              <a:t> events</a:t>
            </a:r>
            <a:endParaRPr lang="en-US" dirty="0"/>
          </a:p>
        </p:txBody>
      </p:sp>
      <p:sp>
        <p:nvSpPr>
          <p:cNvPr id="4" name="Tekstfelt 3">
            <a:extLst>
              <a:ext uri="{FF2B5EF4-FFF2-40B4-BE49-F238E27FC236}">
                <a16:creationId xmlns:a16="http://schemas.microsoft.com/office/drawing/2014/main" id="{D432EBEF-6F60-CE90-3F2B-5EA9030468B7}"/>
              </a:ext>
            </a:extLst>
          </p:cNvPr>
          <p:cNvSpPr txBox="1"/>
          <p:nvPr/>
        </p:nvSpPr>
        <p:spPr>
          <a:xfrm rot="20515860">
            <a:off x="1094639" y="2541447"/>
            <a:ext cx="4873259" cy="1015663"/>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pPr marL="285750" indent="-285750">
              <a:buFont typeface="Arial" panose="020B0604020202020204" pitchFamily="34" charset="0"/>
              <a:buChar char="•"/>
            </a:pPr>
            <a:r>
              <a:rPr lang="en-US" sz="2000" dirty="0"/>
              <a:t>Fact vs Delta Event types</a:t>
            </a:r>
          </a:p>
          <a:p>
            <a:pPr marL="285750" indent="-285750">
              <a:buFont typeface="Arial" panose="020B0604020202020204" pitchFamily="34" charset="0"/>
              <a:buChar char="•"/>
            </a:pPr>
            <a:r>
              <a:rPr lang="en-US" sz="2000" dirty="0"/>
              <a:t>Normalization vs Denormalization</a:t>
            </a:r>
          </a:p>
          <a:p>
            <a:pPr marL="285750" indent="-285750">
              <a:buFont typeface="Arial" panose="020B0604020202020204" pitchFamily="34" charset="0"/>
              <a:buChar char="•"/>
            </a:pPr>
            <a:r>
              <a:rPr lang="en-US" sz="2000" dirty="0"/>
              <a:t>Single vs Multiple Event types pr topic</a:t>
            </a:r>
          </a:p>
        </p:txBody>
      </p:sp>
      <p:pic>
        <p:nvPicPr>
          <p:cNvPr id="5" name="Billede 4">
            <a:extLst>
              <a:ext uri="{FF2B5EF4-FFF2-40B4-BE49-F238E27FC236}">
                <a16:creationId xmlns:a16="http://schemas.microsoft.com/office/drawing/2014/main" id="{43159A6E-E7F0-33F8-AF83-B6B6458E6999}"/>
              </a:ext>
            </a:extLst>
          </p:cNvPr>
          <p:cNvPicPr>
            <a:picLocks/>
          </p:cNvPicPr>
          <p:nvPr/>
        </p:nvPicPr>
        <p:blipFill>
          <a:blip r:embed="rId2"/>
          <a:stretch>
            <a:fillRect/>
          </a:stretch>
        </p:blipFill>
        <p:spPr>
          <a:xfrm>
            <a:off x="7245952" y="1327445"/>
            <a:ext cx="2392310" cy="1394083"/>
          </a:xfrm>
          <a:prstGeom prst="rect">
            <a:avLst/>
          </a:prstGeom>
        </p:spPr>
      </p:pic>
      <p:pic>
        <p:nvPicPr>
          <p:cNvPr id="6" name="Billede 5">
            <a:extLst>
              <a:ext uri="{FF2B5EF4-FFF2-40B4-BE49-F238E27FC236}">
                <a16:creationId xmlns:a16="http://schemas.microsoft.com/office/drawing/2014/main" id="{89102F18-CE2E-B37B-4B84-0DEBA3A1F2BC}"/>
              </a:ext>
            </a:extLst>
          </p:cNvPr>
          <p:cNvPicPr>
            <a:picLocks/>
          </p:cNvPicPr>
          <p:nvPr/>
        </p:nvPicPr>
        <p:blipFill>
          <a:blip r:embed="rId3"/>
          <a:stretch>
            <a:fillRect/>
          </a:stretch>
        </p:blipFill>
        <p:spPr>
          <a:xfrm>
            <a:off x="6882277" y="3446839"/>
            <a:ext cx="3028740" cy="1326303"/>
          </a:xfrm>
          <a:prstGeom prst="rect">
            <a:avLst/>
          </a:prstGeom>
        </p:spPr>
      </p:pic>
      <p:sp>
        <p:nvSpPr>
          <p:cNvPr id="9" name="Pil: højre 8">
            <a:extLst>
              <a:ext uri="{FF2B5EF4-FFF2-40B4-BE49-F238E27FC236}">
                <a16:creationId xmlns:a16="http://schemas.microsoft.com/office/drawing/2014/main" id="{2DA0B906-7463-7DCD-6379-5DFCB608A82A}"/>
              </a:ext>
            </a:extLst>
          </p:cNvPr>
          <p:cNvSpPr/>
          <p:nvPr/>
        </p:nvSpPr>
        <p:spPr>
          <a:xfrm rot="2599905">
            <a:off x="7369502" y="3114879"/>
            <a:ext cx="1672445"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a-DK" dirty="0"/>
              <a:t>De-</a:t>
            </a:r>
            <a:r>
              <a:rPr lang="da-DK" dirty="0" err="1"/>
              <a:t>normalization</a:t>
            </a:r>
            <a:endParaRPr lang="en-US" dirty="0"/>
          </a:p>
        </p:txBody>
      </p:sp>
      <p:pic>
        <p:nvPicPr>
          <p:cNvPr id="10" name="Billede 9">
            <a:extLst>
              <a:ext uri="{FF2B5EF4-FFF2-40B4-BE49-F238E27FC236}">
                <a16:creationId xmlns:a16="http://schemas.microsoft.com/office/drawing/2014/main" id="{0E0F5961-0456-E3ED-62DE-10C6DC5DB61D}"/>
              </a:ext>
            </a:extLst>
          </p:cNvPr>
          <p:cNvPicPr>
            <a:picLocks/>
          </p:cNvPicPr>
          <p:nvPr/>
        </p:nvPicPr>
        <p:blipFill>
          <a:blip r:embed="rId4"/>
          <a:stretch>
            <a:fillRect/>
          </a:stretch>
        </p:blipFill>
        <p:spPr>
          <a:xfrm>
            <a:off x="1013792" y="4805971"/>
            <a:ext cx="4731352" cy="1724812"/>
          </a:xfrm>
          <a:prstGeom prst="rect">
            <a:avLst/>
          </a:prstGeom>
        </p:spPr>
      </p:pic>
      <p:sp>
        <p:nvSpPr>
          <p:cNvPr id="11" name="Pil: højre 10">
            <a:extLst>
              <a:ext uri="{FF2B5EF4-FFF2-40B4-BE49-F238E27FC236}">
                <a16:creationId xmlns:a16="http://schemas.microsoft.com/office/drawing/2014/main" id="{CC8FBA0F-D8B8-02A3-A74C-E0D27EBF6902}"/>
              </a:ext>
            </a:extLst>
          </p:cNvPr>
          <p:cNvSpPr/>
          <p:nvPr/>
        </p:nvSpPr>
        <p:spPr>
          <a:xfrm rot="2062996">
            <a:off x="3222418" y="3880668"/>
            <a:ext cx="197114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a-DK" dirty="0"/>
              <a:t>One </a:t>
            </a:r>
            <a:r>
              <a:rPr lang="da-DK" dirty="0" err="1"/>
              <a:t>topic</a:t>
            </a:r>
            <a:r>
              <a:rPr lang="da-DK" dirty="0"/>
              <a:t> pr event</a:t>
            </a:r>
            <a:endParaRPr lang="en-US" dirty="0"/>
          </a:p>
        </p:txBody>
      </p:sp>
      <p:sp>
        <p:nvSpPr>
          <p:cNvPr id="12" name="Pil: venstre 11">
            <a:extLst>
              <a:ext uri="{FF2B5EF4-FFF2-40B4-BE49-F238E27FC236}">
                <a16:creationId xmlns:a16="http://schemas.microsoft.com/office/drawing/2014/main" id="{F8BE70E9-406A-D945-6860-BAD4B010861E}"/>
              </a:ext>
            </a:extLst>
          </p:cNvPr>
          <p:cNvSpPr/>
          <p:nvPr/>
        </p:nvSpPr>
        <p:spPr>
          <a:xfrm rot="18653448">
            <a:off x="2057536" y="4505853"/>
            <a:ext cx="1530007" cy="484632"/>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a-DK" dirty="0"/>
              <a:t>Shared </a:t>
            </a:r>
            <a:r>
              <a:rPr lang="da-DK" dirty="0" err="1"/>
              <a:t>topic</a:t>
            </a:r>
            <a:endParaRPr lang="en-US" dirty="0"/>
          </a:p>
        </p:txBody>
      </p:sp>
      <p:sp>
        <p:nvSpPr>
          <p:cNvPr id="3" name="Pil: venstre 2">
            <a:extLst>
              <a:ext uri="{FF2B5EF4-FFF2-40B4-BE49-F238E27FC236}">
                <a16:creationId xmlns:a16="http://schemas.microsoft.com/office/drawing/2014/main" id="{A0E29C1B-BDF0-49F6-FD7D-E2FD06327294}"/>
              </a:ext>
            </a:extLst>
          </p:cNvPr>
          <p:cNvSpPr/>
          <p:nvPr/>
        </p:nvSpPr>
        <p:spPr>
          <a:xfrm rot="2934100">
            <a:off x="7901620" y="5037644"/>
            <a:ext cx="2590800" cy="484632"/>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a-DK" dirty="0" err="1"/>
              <a:t>Could</a:t>
            </a:r>
            <a:r>
              <a:rPr lang="da-DK" dirty="0"/>
              <a:t> </a:t>
            </a:r>
            <a:r>
              <a:rPr lang="da-DK" dirty="0" err="1"/>
              <a:t>also</a:t>
            </a:r>
            <a:r>
              <a:rPr lang="da-DK" dirty="0"/>
              <a:t> </a:t>
            </a:r>
            <a:r>
              <a:rPr lang="da-DK" dirty="0" err="1"/>
              <a:t>be</a:t>
            </a:r>
            <a:r>
              <a:rPr lang="da-DK" dirty="0"/>
              <a:t> trans </a:t>
            </a:r>
            <a:r>
              <a:rPr lang="da-DK" dirty="0" err="1"/>
              <a:t>outbox</a:t>
            </a:r>
            <a:endParaRPr lang="en-US" dirty="0"/>
          </a:p>
        </p:txBody>
      </p:sp>
      <p:sp>
        <p:nvSpPr>
          <p:cNvPr id="7" name="Pil: højre 6">
            <a:extLst>
              <a:ext uri="{FF2B5EF4-FFF2-40B4-BE49-F238E27FC236}">
                <a16:creationId xmlns:a16="http://schemas.microsoft.com/office/drawing/2014/main" id="{65F2B74C-CC2B-9C2C-3105-7BDEFF5FA660}"/>
              </a:ext>
            </a:extLst>
          </p:cNvPr>
          <p:cNvSpPr/>
          <p:nvPr/>
        </p:nvSpPr>
        <p:spPr>
          <a:xfrm rot="1256135">
            <a:off x="4641850" y="1247698"/>
            <a:ext cx="268020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a-DK" dirty="0"/>
              <a:t>High </a:t>
            </a:r>
            <a:r>
              <a:rPr lang="da-DK" dirty="0" err="1"/>
              <a:t>coupling</a:t>
            </a:r>
            <a:r>
              <a:rPr lang="da-DK" dirty="0"/>
              <a:t> to datasource</a:t>
            </a:r>
            <a:endParaRPr lang="en-US" dirty="0"/>
          </a:p>
        </p:txBody>
      </p:sp>
      <p:sp>
        <p:nvSpPr>
          <p:cNvPr id="8" name="Pil: venstre 7">
            <a:extLst>
              <a:ext uri="{FF2B5EF4-FFF2-40B4-BE49-F238E27FC236}">
                <a16:creationId xmlns:a16="http://schemas.microsoft.com/office/drawing/2014/main" id="{1B2BD2A6-C0CD-E2F4-27A3-7645DFA3078D}"/>
              </a:ext>
            </a:extLst>
          </p:cNvPr>
          <p:cNvSpPr/>
          <p:nvPr/>
        </p:nvSpPr>
        <p:spPr>
          <a:xfrm rot="3369055">
            <a:off x="7306420" y="4876394"/>
            <a:ext cx="978408" cy="484632"/>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a-DK" dirty="0"/>
              <a:t>CDC</a:t>
            </a:r>
            <a:endParaRPr lang="en-US" dirty="0"/>
          </a:p>
        </p:txBody>
      </p:sp>
      <p:sp>
        <p:nvSpPr>
          <p:cNvPr id="13" name="Pil: venstre 12">
            <a:extLst>
              <a:ext uri="{FF2B5EF4-FFF2-40B4-BE49-F238E27FC236}">
                <a16:creationId xmlns:a16="http://schemas.microsoft.com/office/drawing/2014/main" id="{DD04F8A7-63DC-A52E-27D8-9ED19430A177}"/>
              </a:ext>
            </a:extLst>
          </p:cNvPr>
          <p:cNvSpPr/>
          <p:nvPr/>
        </p:nvSpPr>
        <p:spPr>
          <a:xfrm>
            <a:off x="5905500" y="5608307"/>
            <a:ext cx="2940050" cy="484632"/>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a-DK" dirty="0"/>
              <a:t>Order of event types is lost</a:t>
            </a:r>
            <a:endParaRPr lang="en-US" dirty="0"/>
          </a:p>
        </p:txBody>
      </p:sp>
      <p:sp>
        <p:nvSpPr>
          <p:cNvPr id="14" name="Tekstfelt 13">
            <a:extLst>
              <a:ext uri="{FF2B5EF4-FFF2-40B4-BE49-F238E27FC236}">
                <a16:creationId xmlns:a16="http://schemas.microsoft.com/office/drawing/2014/main" id="{79CDD403-828E-8365-4D0A-85D4625BE085}"/>
              </a:ext>
            </a:extLst>
          </p:cNvPr>
          <p:cNvSpPr txBox="1"/>
          <p:nvPr/>
        </p:nvSpPr>
        <p:spPr>
          <a:xfrm rot="20279650">
            <a:off x="141861" y="1021084"/>
            <a:ext cx="1543050" cy="784830"/>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r>
              <a:rPr lang="da-DK" sz="900" dirty="0"/>
              <a:t>{</a:t>
            </a:r>
          </a:p>
          <a:p>
            <a:r>
              <a:rPr lang="da-DK" sz="900" dirty="0"/>
              <a:t>   type: </a:t>
            </a:r>
            <a:r>
              <a:rPr lang="da-DK" sz="900" dirty="0" err="1"/>
              <a:t>customerUpdated</a:t>
            </a:r>
            <a:endParaRPr lang="da-DK" sz="900" dirty="0"/>
          </a:p>
          <a:p>
            <a:r>
              <a:rPr lang="da-DK" sz="900" dirty="0"/>
              <a:t>   </a:t>
            </a:r>
            <a:r>
              <a:rPr lang="da-DK" sz="900" dirty="0" err="1"/>
              <a:t>customerId</a:t>
            </a:r>
            <a:r>
              <a:rPr lang="da-DK" sz="900" dirty="0"/>
              <a:t>: </a:t>
            </a:r>
            <a:r>
              <a:rPr lang="da-DK" sz="900" dirty="0" err="1"/>
              <a:t>xyz</a:t>
            </a:r>
            <a:endParaRPr lang="da-DK" sz="900" dirty="0"/>
          </a:p>
          <a:p>
            <a:r>
              <a:rPr lang="da-DK" sz="900" dirty="0"/>
              <a:t>   </a:t>
            </a:r>
            <a:r>
              <a:rPr lang="da-DK" sz="900" dirty="0" err="1"/>
              <a:t>name</a:t>
            </a:r>
            <a:r>
              <a:rPr lang="da-DK" sz="900" dirty="0"/>
              <a:t>: John </a:t>
            </a:r>
            <a:r>
              <a:rPr lang="da-DK" sz="900" dirty="0" err="1"/>
              <a:t>Doe</a:t>
            </a:r>
            <a:r>
              <a:rPr lang="da-DK" sz="900" dirty="0"/>
              <a:t> </a:t>
            </a:r>
          </a:p>
          <a:p>
            <a:r>
              <a:rPr lang="da-DK" sz="900" dirty="0"/>
              <a:t>}</a:t>
            </a:r>
            <a:endParaRPr lang="en-US" sz="900" dirty="0"/>
          </a:p>
        </p:txBody>
      </p:sp>
      <p:sp>
        <p:nvSpPr>
          <p:cNvPr id="15" name="Tekstfelt 14">
            <a:extLst>
              <a:ext uri="{FF2B5EF4-FFF2-40B4-BE49-F238E27FC236}">
                <a16:creationId xmlns:a16="http://schemas.microsoft.com/office/drawing/2014/main" id="{92C9099C-D882-861E-9708-7B52E67671C9}"/>
              </a:ext>
            </a:extLst>
          </p:cNvPr>
          <p:cNvSpPr txBox="1"/>
          <p:nvPr/>
        </p:nvSpPr>
        <p:spPr>
          <a:xfrm rot="1103253">
            <a:off x="1881979" y="1123049"/>
            <a:ext cx="1543050" cy="923330"/>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r>
              <a:rPr lang="da-DK" sz="900" dirty="0"/>
              <a:t>{</a:t>
            </a:r>
          </a:p>
          <a:p>
            <a:r>
              <a:rPr lang="da-DK" sz="900" dirty="0"/>
              <a:t>   </a:t>
            </a:r>
            <a:r>
              <a:rPr lang="da-DK" sz="900" dirty="0" err="1"/>
              <a:t>customerId</a:t>
            </a:r>
            <a:r>
              <a:rPr lang="da-DK" sz="900" dirty="0"/>
              <a:t>: </a:t>
            </a:r>
            <a:r>
              <a:rPr lang="da-DK" sz="900" dirty="0" err="1"/>
              <a:t>xyz</a:t>
            </a:r>
            <a:endParaRPr lang="da-DK" sz="900" dirty="0"/>
          </a:p>
          <a:p>
            <a:r>
              <a:rPr lang="da-DK" sz="900" dirty="0"/>
              <a:t>   </a:t>
            </a:r>
            <a:r>
              <a:rPr lang="da-DK" sz="900" dirty="0" err="1"/>
              <a:t>name</a:t>
            </a:r>
            <a:r>
              <a:rPr lang="da-DK" sz="900" dirty="0"/>
              <a:t>: John </a:t>
            </a:r>
            <a:r>
              <a:rPr lang="da-DK" sz="900" dirty="0" err="1"/>
              <a:t>Foo</a:t>
            </a:r>
            <a:endParaRPr lang="da-DK" sz="900" dirty="0"/>
          </a:p>
          <a:p>
            <a:r>
              <a:rPr lang="da-DK" sz="900" dirty="0"/>
              <a:t>   </a:t>
            </a:r>
            <a:r>
              <a:rPr lang="da-DK" sz="900" dirty="0" err="1"/>
              <a:t>dateOfBirth</a:t>
            </a:r>
            <a:r>
              <a:rPr lang="da-DK" sz="900" dirty="0"/>
              <a:t>: 010101</a:t>
            </a:r>
          </a:p>
          <a:p>
            <a:r>
              <a:rPr lang="da-DK" sz="900" dirty="0"/>
              <a:t>   </a:t>
            </a:r>
            <a:r>
              <a:rPr lang="da-DK" sz="900" dirty="0" err="1"/>
              <a:t>email</a:t>
            </a:r>
            <a:r>
              <a:rPr lang="da-DK" sz="900" dirty="0"/>
              <a:t>: jf@mail.com</a:t>
            </a:r>
          </a:p>
          <a:p>
            <a:r>
              <a:rPr lang="da-DK" sz="900" dirty="0"/>
              <a:t>}</a:t>
            </a:r>
            <a:endParaRPr lang="en-US" sz="900" dirty="0"/>
          </a:p>
        </p:txBody>
      </p:sp>
      <p:sp>
        <p:nvSpPr>
          <p:cNvPr id="16" name="Tekstfelt 15">
            <a:extLst>
              <a:ext uri="{FF2B5EF4-FFF2-40B4-BE49-F238E27FC236}">
                <a16:creationId xmlns:a16="http://schemas.microsoft.com/office/drawing/2014/main" id="{9D33FBFD-D98A-7228-9EAC-0B03B716DF73}"/>
              </a:ext>
            </a:extLst>
          </p:cNvPr>
          <p:cNvSpPr txBox="1"/>
          <p:nvPr/>
        </p:nvSpPr>
        <p:spPr>
          <a:xfrm rot="19316964">
            <a:off x="562027" y="1668907"/>
            <a:ext cx="1543050" cy="1477328"/>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r>
              <a:rPr lang="da-DK" sz="900" dirty="0"/>
              <a:t>{</a:t>
            </a:r>
          </a:p>
          <a:p>
            <a:r>
              <a:rPr lang="da-DK" sz="900" dirty="0"/>
              <a:t>   type: </a:t>
            </a:r>
            <a:r>
              <a:rPr lang="da-DK" sz="900" dirty="0" err="1"/>
              <a:t>customerUpdated</a:t>
            </a:r>
            <a:endParaRPr lang="da-DK" sz="900" dirty="0"/>
          </a:p>
          <a:p>
            <a:r>
              <a:rPr lang="da-DK" sz="900" dirty="0"/>
              <a:t>   </a:t>
            </a:r>
            <a:r>
              <a:rPr lang="da-DK" sz="900" dirty="0" err="1"/>
              <a:t>customerId</a:t>
            </a:r>
            <a:r>
              <a:rPr lang="da-DK" sz="900" dirty="0"/>
              <a:t>: </a:t>
            </a:r>
            <a:r>
              <a:rPr lang="da-DK" sz="900" dirty="0" err="1"/>
              <a:t>xyz</a:t>
            </a:r>
            <a:endParaRPr lang="da-DK" sz="900" dirty="0"/>
          </a:p>
          <a:p>
            <a:r>
              <a:rPr lang="da-DK" sz="900" dirty="0"/>
              <a:t>   </a:t>
            </a:r>
            <a:r>
              <a:rPr lang="da-DK" sz="900" dirty="0" err="1"/>
              <a:t>before</a:t>
            </a:r>
            <a:r>
              <a:rPr lang="da-DK" sz="900" dirty="0"/>
              <a:t>: {</a:t>
            </a:r>
          </a:p>
          <a:p>
            <a:r>
              <a:rPr lang="da-DK" sz="900" dirty="0"/>
              <a:t>      </a:t>
            </a:r>
            <a:r>
              <a:rPr lang="da-DK" sz="900" dirty="0" err="1"/>
              <a:t>name</a:t>
            </a:r>
            <a:r>
              <a:rPr lang="da-DK" sz="900" dirty="0"/>
              <a:t>: John </a:t>
            </a:r>
            <a:r>
              <a:rPr lang="da-DK" sz="900" dirty="0" err="1"/>
              <a:t>Foo</a:t>
            </a:r>
            <a:endParaRPr lang="da-DK" sz="900" dirty="0"/>
          </a:p>
          <a:p>
            <a:r>
              <a:rPr lang="da-DK" sz="900" dirty="0"/>
              <a:t>   } </a:t>
            </a:r>
          </a:p>
          <a:p>
            <a:r>
              <a:rPr lang="da-DK" sz="900" dirty="0"/>
              <a:t>   </a:t>
            </a:r>
            <a:r>
              <a:rPr lang="da-DK" sz="900" dirty="0" err="1"/>
              <a:t>after</a:t>
            </a:r>
            <a:r>
              <a:rPr lang="da-DK" sz="900" dirty="0"/>
              <a:t>: {</a:t>
            </a:r>
          </a:p>
          <a:p>
            <a:r>
              <a:rPr lang="da-DK" sz="900" dirty="0"/>
              <a:t>      </a:t>
            </a:r>
            <a:r>
              <a:rPr lang="da-DK" sz="900" dirty="0" err="1"/>
              <a:t>name</a:t>
            </a:r>
            <a:r>
              <a:rPr lang="da-DK" sz="900" dirty="0"/>
              <a:t>: John </a:t>
            </a:r>
            <a:r>
              <a:rPr lang="da-DK" sz="900" dirty="0" err="1"/>
              <a:t>Doe</a:t>
            </a:r>
            <a:endParaRPr lang="da-DK" sz="900" dirty="0"/>
          </a:p>
          <a:p>
            <a:r>
              <a:rPr lang="da-DK" sz="900" dirty="0"/>
              <a:t>   } </a:t>
            </a:r>
          </a:p>
          <a:p>
            <a:r>
              <a:rPr lang="da-DK" sz="900" dirty="0"/>
              <a:t>}</a:t>
            </a:r>
            <a:endParaRPr lang="en-US" sz="900" dirty="0"/>
          </a:p>
        </p:txBody>
      </p:sp>
    </p:spTree>
    <p:extLst>
      <p:ext uri="{BB962C8B-B14F-4D97-AF65-F5344CB8AC3E}">
        <p14:creationId xmlns:p14="http://schemas.microsoft.com/office/powerpoint/2010/main" val="7750358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92D55A3-5EE4-A647-DEED-A36E68C4793E}"/>
              </a:ext>
            </a:extLst>
          </p:cNvPr>
          <p:cNvSpPr>
            <a:spLocks noGrp="1"/>
          </p:cNvSpPr>
          <p:nvPr>
            <p:ph type="title"/>
          </p:nvPr>
        </p:nvSpPr>
        <p:spPr/>
        <p:txBody>
          <a:bodyPr/>
          <a:lstStyle/>
          <a:p>
            <a:r>
              <a:rPr lang="en-US" dirty="0"/>
              <a:t>Event delivery failures</a:t>
            </a:r>
          </a:p>
        </p:txBody>
      </p:sp>
      <p:pic>
        <p:nvPicPr>
          <p:cNvPr id="7" name="Billede 6">
            <a:extLst>
              <a:ext uri="{FF2B5EF4-FFF2-40B4-BE49-F238E27FC236}">
                <a16:creationId xmlns:a16="http://schemas.microsoft.com/office/drawing/2014/main" id="{36CA6B30-45C5-17AE-996D-12FEDF238772}"/>
              </a:ext>
            </a:extLst>
          </p:cNvPr>
          <p:cNvPicPr>
            <a:picLocks/>
          </p:cNvPicPr>
          <p:nvPr/>
        </p:nvPicPr>
        <p:blipFill>
          <a:blip r:embed="rId2"/>
          <a:stretch>
            <a:fillRect/>
          </a:stretch>
        </p:blipFill>
        <p:spPr>
          <a:xfrm>
            <a:off x="1409700" y="1112043"/>
            <a:ext cx="7072313" cy="4633913"/>
          </a:xfrm>
          <a:prstGeom prst="rect">
            <a:avLst/>
          </a:prstGeom>
        </p:spPr>
      </p:pic>
    </p:spTree>
    <p:extLst>
      <p:ext uri="{BB962C8B-B14F-4D97-AF65-F5344CB8AC3E}">
        <p14:creationId xmlns:p14="http://schemas.microsoft.com/office/powerpoint/2010/main" val="33815421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D837C82-2F29-9433-66F6-858C70C0E618}"/>
              </a:ext>
            </a:extLst>
          </p:cNvPr>
          <p:cNvSpPr>
            <a:spLocks noGrp="1"/>
          </p:cNvSpPr>
          <p:nvPr>
            <p:ph type="title"/>
          </p:nvPr>
        </p:nvSpPr>
        <p:spPr/>
        <p:txBody>
          <a:bodyPr/>
          <a:lstStyle/>
          <a:p>
            <a:r>
              <a:rPr lang="da-DK" dirty="0"/>
              <a:t>Event </a:t>
            </a:r>
            <a:r>
              <a:rPr lang="da-DK" dirty="0" err="1"/>
              <a:t>Sourcing</a:t>
            </a:r>
            <a:endParaRPr lang="da-DK" dirty="0"/>
          </a:p>
        </p:txBody>
      </p:sp>
      <p:sp>
        <p:nvSpPr>
          <p:cNvPr id="3" name="Pladsholder til tekst 2">
            <a:extLst>
              <a:ext uri="{FF2B5EF4-FFF2-40B4-BE49-F238E27FC236}">
                <a16:creationId xmlns:a16="http://schemas.microsoft.com/office/drawing/2014/main" id="{3D8D689E-5FE3-5093-4072-9D57D0C34155}"/>
              </a:ext>
            </a:extLst>
          </p:cNvPr>
          <p:cNvSpPr>
            <a:spLocks noGrp="1"/>
          </p:cNvSpPr>
          <p:nvPr>
            <p:ph type="body" idx="1"/>
          </p:nvPr>
        </p:nvSpPr>
        <p:spPr>
          <a:xfrm>
            <a:off x="360362" y="1052512"/>
            <a:ext cx="4641027" cy="5184775"/>
          </a:xfrm>
        </p:spPr>
        <p:txBody>
          <a:bodyPr/>
          <a:lstStyle/>
          <a:p>
            <a:pPr marL="12700" indent="0" algn="l" fontAlgn="base">
              <a:buNone/>
            </a:pPr>
            <a:r>
              <a:rPr lang="en-US" sz="1600" b="0" i="0" dirty="0">
                <a:solidFill>
                  <a:srgbClr val="24292F"/>
                </a:solidFill>
                <a:effectLst/>
                <a:latin typeface="+mn-lt"/>
              </a:rPr>
              <a:t>Event sourcing is a way of modeling and persisting events (typically delta events) as a series of </a:t>
            </a:r>
            <a:r>
              <a:rPr lang="en-US" sz="1600" b="1" i="0" dirty="0">
                <a:solidFill>
                  <a:srgbClr val="24292F"/>
                </a:solidFill>
                <a:effectLst/>
                <a:latin typeface="+mn-lt"/>
              </a:rPr>
              <a:t>immutable</a:t>
            </a:r>
            <a:r>
              <a:rPr lang="en-US" sz="1600" b="0" i="0" dirty="0">
                <a:solidFill>
                  <a:srgbClr val="24292F"/>
                </a:solidFill>
                <a:effectLst/>
                <a:latin typeface="+mn-lt"/>
              </a:rPr>
              <a:t> and </a:t>
            </a:r>
            <a:r>
              <a:rPr lang="en-US" sz="1600" b="1" i="0" dirty="0">
                <a:solidFill>
                  <a:srgbClr val="24292F"/>
                </a:solidFill>
                <a:effectLst/>
                <a:latin typeface="+mn-lt"/>
              </a:rPr>
              <a:t>ordered</a:t>
            </a:r>
            <a:r>
              <a:rPr lang="en-US" sz="1600" b="0" i="0" dirty="0">
                <a:solidFill>
                  <a:srgbClr val="24292F"/>
                </a:solidFill>
                <a:effectLst/>
                <a:latin typeface="+mn-lt"/>
              </a:rPr>
              <a:t> events rather than focusing on the current state of the entity behind the event.</a:t>
            </a:r>
          </a:p>
          <a:p>
            <a:pPr marL="12700" indent="0" algn="l" fontAlgn="base">
              <a:buNone/>
            </a:pPr>
            <a:r>
              <a:rPr lang="en-US" sz="1600" dirty="0">
                <a:solidFill>
                  <a:srgbClr val="24292F"/>
                </a:solidFill>
                <a:latin typeface="+mn-lt"/>
              </a:rPr>
              <a:t>Events are stored in an event store which is local to the service (bounded context) that it lives in. Events in the event store can be replayed and thereby used for state reconstruction or used for auditing or debugging purposes. </a:t>
            </a:r>
          </a:p>
          <a:p>
            <a:pPr marL="12700" indent="0" algn="l" fontAlgn="base">
              <a:buNone/>
            </a:pPr>
            <a:r>
              <a:rPr lang="en-US" sz="1600" b="0" i="0" dirty="0">
                <a:solidFill>
                  <a:srgbClr val="24292F"/>
                </a:solidFill>
                <a:effectLst/>
                <a:latin typeface="+mn-lt"/>
              </a:rPr>
              <a:t>To optimize replay and state reconstruction sometimes snapshots are made. When recreating state, you find the latest snapshot and apply all changes made since then.</a:t>
            </a:r>
            <a:endParaRPr lang="en-US" sz="1600" b="0" i="0" dirty="0">
              <a:solidFill>
                <a:srgbClr val="142640"/>
              </a:solidFill>
              <a:effectLst/>
              <a:latin typeface="+mn-lt"/>
            </a:endParaRPr>
          </a:p>
        </p:txBody>
      </p:sp>
      <p:pic>
        <p:nvPicPr>
          <p:cNvPr id="7" name="Billede 6">
            <a:extLst>
              <a:ext uri="{FF2B5EF4-FFF2-40B4-BE49-F238E27FC236}">
                <a16:creationId xmlns:a16="http://schemas.microsoft.com/office/drawing/2014/main" id="{6D4F42C3-4F41-E71B-0430-34479B04FAC9}"/>
              </a:ext>
            </a:extLst>
          </p:cNvPr>
          <p:cNvPicPr>
            <a:picLocks/>
          </p:cNvPicPr>
          <p:nvPr/>
        </p:nvPicPr>
        <p:blipFill>
          <a:blip r:embed="rId2"/>
          <a:stretch>
            <a:fillRect/>
          </a:stretch>
        </p:blipFill>
        <p:spPr>
          <a:xfrm>
            <a:off x="5001389" y="1402898"/>
            <a:ext cx="4718873" cy="4052203"/>
          </a:xfrm>
          <a:prstGeom prst="rect">
            <a:avLst/>
          </a:prstGeom>
        </p:spPr>
      </p:pic>
    </p:spTree>
    <p:extLst>
      <p:ext uri="{BB962C8B-B14F-4D97-AF65-F5344CB8AC3E}">
        <p14:creationId xmlns:p14="http://schemas.microsoft.com/office/powerpoint/2010/main" val="20155816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D837C82-2F29-9433-66F6-858C70C0E618}"/>
              </a:ext>
            </a:extLst>
          </p:cNvPr>
          <p:cNvSpPr>
            <a:spLocks noGrp="1"/>
          </p:cNvSpPr>
          <p:nvPr>
            <p:ph type="title"/>
          </p:nvPr>
        </p:nvSpPr>
        <p:spPr/>
        <p:txBody>
          <a:bodyPr/>
          <a:lstStyle/>
          <a:p>
            <a:r>
              <a:rPr lang="da-DK" dirty="0"/>
              <a:t>Event Streaming</a:t>
            </a:r>
          </a:p>
        </p:txBody>
      </p:sp>
      <p:sp>
        <p:nvSpPr>
          <p:cNvPr id="3" name="Pladsholder til tekst 2">
            <a:extLst>
              <a:ext uri="{FF2B5EF4-FFF2-40B4-BE49-F238E27FC236}">
                <a16:creationId xmlns:a16="http://schemas.microsoft.com/office/drawing/2014/main" id="{3D8D689E-5FE3-5093-4072-9D57D0C34155}"/>
              </a:ext>
            </a:extLst>
          </p:cNvPr>
          <p:cNvSpPr>
            <a:spLocks noGrp="1"/>
          </p:cNvSpPr>
          <p:nvPr>
            <p:ph type="body" idx="1"/>
          </p:nvPr>
        </p:nvSpPr>
        <p:spPr>
          <a:xfrm>
            <a:off x="360362" y="1052512"/>
            <a:ext cx="4342267" cy="4930845"/>
          </a:xfrm>
        </p:spPr>
        <p:txBody>
          <a:bodyPr/>
          <a:lstStyle/>
          <a:p>
            <a:pPr marL="12700" indent="0" algn="l" fontAlgn="base">
              <a:buNone/>
            </a:pPr>
            <a:r>
              <a:rPr lang="en-US" sz="1600" b="0" i="0" dirty="0">
                <a:solidFill>
                  <a:srgbClr val="142640"/>
                </a:solidFill>
                <a:effectLst/>
                <a:latin typeface="+mn-lt"/>
              </a:rPr>
              <a:t>Event streaming is an </a:t>
            </a:r>
            <a:r>
              <a:rPr lang="en-US" sz="1600" b="1" i="0" dirty="0">
                <a:solidFill>
                  <a:srgbClr val="142640"/>
                </a:solidFill>
                <a:effectLst/>
                <a:latin typeface="+mn-lt"/>
              </a:rPr>
              <a:t>ordered</a:t>
            </a:r>
            <a:r>
              <a:rPr lang="en-US" sz="1600" b="0" i="0" dirty="0">
                <a:solidFill>
                  <a:srgbClr val="142640"/>
                </a:solidFill>
                <a:effectLst/>
                <a:latin typeface="+mn-lt"/>
              </a:rPr>
              <a:t>, </a:t>
            </a:r>
            <a:r>
              <a:rPr lang="en-US" sz="1600" b="1" i="0" dirty="0">
                <a:solidFill>
                  <a:srgbClr val="142640"/>
                </a:solidFill>
                <a:effectLst/>
                <a:latin typeface="+mn-lt"/>
              </a:rPr>
              <a:t>unbounded</a:t>
            </a:r>
            <a:r>
              <a:rPr lang="en-US" sz="1600" b="0" i="0" dirty="0">
                <a:solidFill>
                  <a:srgbClr val="142640"/>
                </a:solidFill>
                <a:effectLst/>
                <a:latin typeface="+mn-lt"/>
              </a:rPr>
              <a:t> sequence of </a:t>
            </a:r>
            <a:r>
              <a:rPr lang="en-US" sz="1600" b="1" i="0" dirty="0">
                <a:solidFill>
                  <a:srgbClr val="142640"/>
                </a:solidFill>
                <a:effectLst/>
                <a:latin typeface="+mn-lt"/>
              </a:rPr>
              <a:t>immutable</a:t>
            </a:r>
            <a:r>
              <a:rPr lang="en-US" sz="1600" b="0" i="0" dirty="0">
                <a:solidFill>
                  <a:srgbClr val="142640"/>
                </a:solidFill>
                <a:effectLst/>
                <a:latin typeface="+mn-lt"/>
              </a:rPr>
              <a:t> events flowing from producers to consumers through an event backbone with an </a:t>
            </a:r>
            <a:r>
              <a:rPr lang="en-US" sz="1600" b="1" i="0" dirty="0">
                <a:solidFill>
                  <a:srgbClr val="142640"/>
                </a:solidFill>
                <a:effectLst/>
                <a:latin typeface="+mn-lt"/>
              </a:rPr>
              <a:t>at-least-once</a:t>
            </a:r>
            <a:r>
              <a:rPr lang="en-US" sz="1600" b="0" i="0" dirty="0">
                <a:solidFill>
                  <a:srgbClr val="142640"/>
                </a:solidFill>
                <a:effectLst/>
                <a:latin typeface="+mn-lt"/>
              </a:rPr>
              <a:t> delivery guarantee. Whenever a service or bounded context makes changes to an entity that it owns, this can be published as an event on an event backbone</a:t>
            </a:r>
            <a:r>
              <a:rPr lang="en-US" sz="1600" dirty="0">
                <a:solidFill>
                  <a:srgbClr val="142640"/>
                </a:solidFill>
                <a:latin typeface="+mn-lt"/>
              </a:rPr>
              <a:t>. The event may carry context depending on the design. Event streaming </a:t>
            </a:r>
            <a:r>
              <a:rPr lang="en-US" sz="1600" b="0" i="0" dirty="0">
                <a:solidFill>
                  <a:srgbClr val="142640"/>
                </a:solidFill>
                <a:effectLst/>
                <a:latin typeface="+mn-lt"/>
              </a:rPr>
              <a:t>uses a pub-sub approach to enable decoupled communication between systems. </a:t>
            </a:r>
            <a:r>
              <a:rPr lang="en-US" sz="1600" dirty="0">
                <a:solidFill>
                  <a:srgbClr val="142640"/>
                </a:solidFill>
                <a:latin typeface="+mn-lt"/>
              </a:rPr>
              <a:t>C</a:t>
            </a:r>
            <a:r>
              <a:rPr lang="en-US" sz="1600" b="0" i="0" dirty="0">
                <a:solidFill>
                  <a:srgbClr val="142640"/>
                </a:solidFill>
                <a:effectLst/>
                <a:latin typeface="+mn-lt"/>
              </a:rPr>
              <a:t>onsumers subscribe to a topic/channel on the event pipeline, and producers produce events to these topics/channels. Services may act as both consumers and producers of events. The pub-sub design decouples the producers and consumers, making it easier to scale each part of the system individually.</a:t>
            </a:r>
          </a:p>
        </p:txBody>
      </p:sp>
      <p:pic>
        <p:nvPicPr>
          <p:cNvPr id="6" name="Billede 5">
            <a:extLst>
              <a:ext uri="{FF2B5EF4-FFF2-40B4-BE49-F238E27FC236}">
                <a16:creationId xmlns:a16="http://schemas.microsoft.com/office/drawing/2014/main" id="{1AC7592D-2104-0D95-08D8-62A6359DD6B4}"/>
              </a:ext>
            </a:extLst>
          </p:cNvPr>
          <p:cNvPicPr>
            <a:picLocks/>
          </p:cNvPicPr>
          <p:nvPr/>
        </p:nvPicPr>
        <p:blipFill>
          <a:blip r:embed="rId2"/>
          <a:stretch>
            <a:fillRect/>
          </a:stretch>
        </p:blipFill>
        <p:spPr>
          <a:xfrm>
            <a:off x="4263317" y="1058407"/>
            <a:ext cx="5817308" cy="5178880"/>
          </a:xfrm>
          <a:prstGeom prst="rect">
            <a:avLst/>
          </a:prstGeom>
        </p:spPr>
      </p:pic>
    </p:spTree>
    <p:extLst>
      <p:ext uri="{BB962C8B-B14F-4D97-AF65-F5344CB8AC3E}">
        <p14:creationId xmlns:p14="http://schemas.microsoft.com/office/powerpoint/2010/main" val="4124676617"/>
      </p:ext>
    </p:extLst>
  </p:cSld>
  <p:clrMapOvr>
    <a:masterClrMapping/>
  </p:clrMapOvr>
</p:sld>
</file>

<file path=ppt/theme/theme1.xml><?xml version="1.0" encoding="utf-8"?>
<a:theme xmlns:a="http://schemas.openxmlformats.org/drawingml/2006/main" name="3_Standarddesign">
  <a:themeElements>
    <a:clrScheme name="Brugerdefineret 1">
      <a:dk1>
        <a:srgbClr val="000000"/>
      </a:dk1>
      <a:lt1>
        <a:srgbClr val="FFFFFF"/>
      </a:lt1>
      <a:dk2>
        <a:srgbClr val="000000"/>
      </a:dk2>
      <a:lt2>
        <a:srgbClr val="808080"/>
      </a:lt2>
      <a:accent1>
        <a:srgbClr val="009900"/>
      </a:accent1>
      <a:accent2>
        <a:srgbClr val="325FA4"/>
      </a:accent2>
      <a:accent3>
        <a:srgbClr val="FFFF00"/>
      </a:accent3>
      <a:accent4>
        <a:srgbClr val="000000"/>
      </a:accent4>
      <a:accent5>
        <a:srgbClr val="FF9900"/>
      </a:accent5>
      <a:accent6>
        <a:srgbClr val="325FA4"/>
      </a:accent6>
      <a:hlink>
        <a:srgbClr val="248FD6"/>
      </a:hlink>
      <a:folHlink>
        <a:srgbClr val="248FD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_Standarddesign">
  <a:themeElements>
    <a:clrScheme name="Brugerdefineret 1">
      <a:dk1>
        <a:srgbClr val="000000"/>
      </a:dk1>
      <a:lt1>
        <a:srgbClr val="FFFFFF"/>
      </a:lt1>
      <a:dk2>
        <a:srgbClr val="000000"/>
      </a:dk2>
      <a:lt2>
        <a:srgbClr val="808080"/>
      </a:lt2>
      <a:accent1>
        <a:srgbClr val="009900"/>
      </a:accent1>
      <a:accent2>
        <a:srgbClr val="325FA4"/>
      </a:accent2>
      <a:accent3>
        <a:srgbClr val="FFFF00"/>
      </a:accent3>
      <a:accent4>
        <a:srgbClr val="000000"/>
      </a:accent4>
      <a:accent5>
        <a:srgbClr val="FF9900"/>
      </a:accent5>
      <a:accent6>
        <a:srgbClr val="325FA4"/>
      </a:accent6>
      <a:hlink>
        <a:srgbClr val="248FD6"/>
      </a:hlink>
      <a:folHlink>
        <a:srgbClr val="248FD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875"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D9B405B7-5BF2-4C96-AE62-243FC9107931}">
  <we:reference id="wa200000113" version="1.0.0.0" store="en-US" storeType="OMEX"/>
  <we:alternateReferences>
    <we:reference id="wa200000113" version="1.0.0.0" store="en-US"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18026</TotalTime>
  <Words>1188</Words>
  <Application>Microsoft Office PowerPoint</Application>
  <PresentationFormat>Brugerdefineret</PresentationFormat>
  <Paragraphs>106</Paragraphs>
  <Slides>13</Slides>
  <Notes>1</Notes>
  <HiddenSlides>0</HiddenSlides>
  <MMClips>0</MMClips>
  <ScaleCrop>false</ScaleCrop>
  <HeadingPairs>
    <vt:vector size="6" baseType="variant">
      <vt:variant>
        <vt:lpstr>Benyttede skrifttyper</vt:lpstr>
      </vt:variant>
      <vt:variant>
        <vt:i4>3</vt:i4>
      </vt:variant>
      <vt:variant>
        <vt:lpstr>Tema</vt:lpstr>
      </vt:variant>
      <vt:variant>
        <vt:i4>2</vt:i4>
      </vt:variant>
      <vt:variant>
        <vt:lpstr>Slidetitler</vt:lpstr>
      </vt:variant>
      <vt:variant>
        <vt:i4>13</vt:i4>
      </vt:variant>
    </vt:vector>
  </HeadingPairs>
  <TitlesOfParts>
    <vt:vector size="18" baseType="lpstr">
      <vt:lpstr>Arial Narrow</vt:lpstr>
      <vt:lpstr>Times New Roman</vt:lpstr>
      <vt:lpstr>Arial</vt:lpstr>
      <vt:lpstr>3_Standarddesign</vt:lpstr>
      <vt:lpstr>2_Standarddesign</vt:lpstr>
      <vt:lpstr>Event driven architecture</vt:lpstr>
      <vt:lpstr>EDA overview</vt:lpstr>
      <vt:lpstr>Events, Commands and Queries</vt:lpstr>
      <vt:lpstr>Event communication patterns</vt:lpstr>
      <vt:lpstr>Events</vt:lpstr>
      <vt:lpstr>Designing events</vt:lpstr>
      <vt:lpstr>Event delivery failures</vt:lpstr>
      <vt:lpstr>Event Sourcing</vt:lpstr>
      <vt:lpstr>Event Streaming</vt:lpstr>
      <vt:lpstr>Event Projection - CQRS</vt:lpstr>
      <vt:lpstr>EDA at a larger scale</vt:lpstr>
      <vt:lpstr>DDD and Bounded contexts</vt:lpstr>
      <vt:lpstr>Messages between bounded context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Velkommen til &lt;&lt; indsæt kursets navn &gt;&gt; &lt;&lt; evt. dato eller lign.  &gt;&gt;</dc:title>
  <cp:lastModifiedBy>Martin Højgaard Clausen, PostNord</cp:lastModifiedBy>
  <cp:revision>308</cp:revision>
  <dcterms:modified xsi:type="dcterms:W3CDTF">2023-12-06T15:43:13Z</dcterms:modified>
</cp:coreProperties>
</file>